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7" r:id="rId2"/>
    <p:sldId id="256" r:id="rId3"/>
    <p:sldId id="267" r:id="rId4"/>
    <p:sldId id="259" r:id="rId5"/>
    <p:sldId id="263" r:id="rId6"/>
    <p:sldId id="268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11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76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6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67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14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64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0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7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779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680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77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549AB-8EB7-4D15-89B1-7890E7804322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1C228-6EFC-4C81-A0DC-66D64500D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24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2" y="0"/>
            <a:ext cx="12186138" cy="68492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aeroport-13-3409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41731" y="3132992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14063" y="1912925"/>
            <a:ext cx="5464936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can you here this sound?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30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23527" r="1133" b="19529"/>
          <a:stretch/>
        </p:blipFill>
        <p:spPr>
          <a:xfrm>
            <a:off x="87175" y="85942"/>
            <a:ext cx="2007027" cy="1176188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8428" y="6348124"/>
            <a:ext cx="1871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https://chttst21.ru/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94202" y="338800"/>
            <a:ext cx="9280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Чувашской Республики «Чебоксарский техникум транспортных и строительных технологий» Министерства образования и молодежной политики Чувашской Республики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75972" y="3993633"/>
            <a:ext cx="77066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Aim: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learn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airport procedures.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 we are going to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 some new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words;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	          	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	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Watch how they are used.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86029" y="2243161"/>
            <a:ext cx="41008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“At the airport”</a:t>
            </a:r>
            <a:endParaRPr lang="ru-RU" sz="4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23527" r="1133" b="19529"/>
          <a:stretch/>
        </p:blipFill>
        <p:spPr>
          <a:xfrm>
            <a:off x="0" y="77274"/>
            <a:ext cx="2007027" cy="1176188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7027" y="330132"/>
            <a:ext cx="9280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Чувашской Республики «Чебоксарский техникум транспортных и строительных технологий» Министерства образования и молодежной политики Чувашской Республики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93919" y="1865413"/>
            <a:ext cx="2689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Check-in counter/officer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AutoShape 8" descr="GEQUOCLBIZG5NJXGPOS4P3AS4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7AHZGQD6AVGY5ITR64S2HGDYRI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293919" y="2427871"/>
            <a:ext cx="2689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Air ticket </a:t>
            </a:r>
            <a:r>
              <a:rPr lang="en-US" dirty="0"/>
              <a:t>[</a:t>
            </a:r>
            <a:r>
              <a:rPr lang="en-US" dirty="0" err="1"/>
              <a:t>eə</a:t>
            </a:r>
            <a:r>
              <a:rPr lang="en-US" dirty="0"/>
              <a:t>(r)]</a:t>
            </a: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93919" y="2959006"/>
            <a:ext cx="2689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Aisle seat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/>
              <a:t> </a:t>
            </a:r>
            <a:r>
              <a:rPr lang="en-US" dirty="0"/>
              <a:t>[</a:t>
            </a:r>
            <a:r>
              <a:rPr lang="en-US" dirty="0" err="1" smtClean="0"/>
              <a:t>aɪl</a:t>
            </a:r>
            <a:r>
              <a:rPr lang="en-US" dirty="0"/>
              <a:t>]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78658" y="3975922"/>
            <a:ext cx="2689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Window seat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4242" y="3449647"/>
            <a:ext cx="2689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Conveyor belt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46138" y="1358934"/>
            <a:ext cx="2629222" cy="2629222"/>
            <a:chOff x="546138" y="1358934"/>
            <a:chExt cx="2629222" cy="2629222"/>
          </a:xfrm>
        </p:grpSpPr>
        <p:pic>
          <p:nvPicPr>
            <p:cNvPr id="1026" name="Picture 2" descr="Airport Luggage Carousel - 3D Model by nver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138" y="1358934"/>
              <a:ext cx="2629222" cy="2629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2841768" y="3606590"/>
              <a:ext cx="33359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b="1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</a:t>
              </a:r>
              <a:endParaRPr lang="ru-RU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60375" y="4202272"/>
            <a:ext cx="2786159" cy="2109752"/>
            <a:chOff x="460375" y="4202272"/>
            <a:chExt cx="2786159" cy="210975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/>
            <a:srcRect l="15013" t="9022" r="13959" b="10287"/>
            <a:stretch/>
          </p:blipFill>
          <p:spPr>
            <a:xfrm>
              <a:off x="460375" y="4202272"/>
              <a:ext cx="2786159" cy="2109752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2841768" y="4202272"/>
              <a:ext cx="33359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b="1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</a:t>
              </a:r>
              <a:endParaRPr lang="ru-RU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000227" y="5326537"/>
            <a:ext cx="3177569" cy="1260660"/>
            <a:chOff x="4000227" y="5326537"/>
            <a:chExt cx="3177569" cy="1260660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4000227" y="5326537"/>
              <a:ext cx="3177569" cy="1260660"/>
              <a:chOff x="4000227" y="5326537"/>
              <a:chExt cx="3177569" cy="1260660"/>
            </a:xfrm>
          </p:grpSpPr>
          <p:pic>
            <p:nvPicPr>
              <p:cNvPr id="1028" name="Picture 4" descr="Билеты на посадочный талон на самолет для путешествия. авиабилеты.  иллюстрации. | Премиум векторы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16" t="21215" r="5290" b="20093"/>
              <a:stretch/>
            </p:blipFill>
            <p:spPr bwMode="auto">
              <a:xfrm>
                <a:off x="4000227" y="5326537"/>
                <a:ext cx="3177569" cy="12606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Прямоугольник 4"/>
              <p:cNvSpPr/>
              <p:nvPr/>
            </p:nvSpPr>
            <p:spPr>
              <a:xfrm>
                <a:off x="4755844" y="5326537"/>
                <a:ext cx="775462" cy="13574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FF0000"/>
                    </a:solidFill>
                  </a:rPr>
                  <a:t>?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4044086" y="5394408"/>
              <a:ext cx="33359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b="1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C</a:t>
              </a:r>
              <a:endParaRPr lang="ru-RU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7942059" y="4100704"/>
            <a:ext cx="3056267" cy="2037119"/>
            <a:chOff x="7942059" y="4100704"/>
            <a:chExt cx="3056267" cy="2037119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42059" y="4100704"/>
              <a:ext cx="3056267" cy="2037119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7942059" y="4128468"/>
              <a:ext cx="33359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b="1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D</a:t>
              </a:r>
              <a:endParaRPr lang="ru-RU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7873477" y="1404095"/>
            <a:ext cx="3177567" cy="2431527"/>
            <a:chOff x="7873477" y="1404095"/>
            <a:chExt cx="3177567" cy="2431527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7873477" y="1404095"/>
              <a:ext cx="3177567" cy="2431527"/>
              <a:chOff x="7873479" y="1217108"/>
              <a:chExt cx="3177567" cy="2431527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 rotWithShape="1">
              <a:blip r:embed="rId7"/>
              <a:srcRect l="17032" t="17156" r="25915" b="20596"/>
              <a:stretch/>
            </p:blipFill>
            <p:spPr>
              <a:xfrm>
                <a:off x="7873479" y="1698455"/>
                <a:ext cx="3177567" cy="1950180"/>
              </a:xfrm>
              <a:prstGeom prst="rect">
                <a:avLst/>
              </a:prstGeom>
            </p:spPr>
          </p:pic>
          <p:sp>
            <p:nvSpPr>
              <p:cNvPr id="11" name="Стрелка вправо 10"/>
              <p:cNvSpPr/>
              <p:nvPr/>
            </p:nvSpPr>
            <p:spPr>
              <a:xfrm rot="8879881">
                <a:off x="9774315" y="1217108"/>
                <a:ext cx="861134" cy="70282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7942059" y="3421924"/>
              <a:ext cx="333592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b="1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E</a:t>
              </a:r>
              <a:endParaRPr lang="ru-RU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17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23527" r="1133" b="19529"/>
          <a:stretch/>
        </p:blipFill>
        <p:spPr>
          <a:xfrm>
            <a:off x="0" y="77274"/>
            <a:ext cx="2007027" cy="1176188"/>
          </a:xfrm>
          <a:prstGeom prst="ellipse">
            <a:avLst/>
          </a:prstGeom>
        </p:spPr>
      </p:pic>
      <p:pic>
        <p:nvPicPr>
          <p:cNvPr id="2" name="At the airport English conversation _ Travel English _   Immigration English _  Sunshine Englis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5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23527" r="1133" b="19529"/>
          <a:stretch/>
        </p:blipFill>
        <p:spPr>
          <a:xfrm>
            <a:off x="0" y="77274"/>
            <a:ext cx="2007027" cy="1176188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7027" y="330132"/>
            <a:ext cx="9280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Чувашской Республики «Чебоксарский техникум транспортных и строительных технологий» Министерства образования и молодежной политики Чувашской Республики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370338" y="1992056"/>
            <a:ext cx="7785716" cy="2360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Answer the questions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smtClean="0"/>
              <a:t>1. What </a:t>
            </a:r>
            <a:r>
              <a:rPr lang="en-US" sz="2400" dirty="0"/>
              <a:t>does the passenger give to the </a:t>
            </a:r>
            <a:r>
              <a:rPr lang="en-US" sz="2400" b="1" dirty="0"/>
              <a:t>Check-in counter?</a:t>
            </a:r>
            <a:endParaRPr lang="ru-RU" sz="2400" dirty="0"/>
          </a:p>
          <a:p>
            <a:pPr lvl="0"/>
            <a:r>
              <a:rPr lang="en-US" sz="2400" dirty="0" smtClean="0"/>
              <a:t>2. Where </a:t>
            </a:r>
            <a:r>
              <a:rPr lang="en-US" sz="2400" dirty="0"/>
              <a:t>does the passenger fly?</a:t>
            </a:r>
            <a:endParaRPr lang="ru-RU" sz="2400" dirty="0"/>
          </a:p>
          <a:p>
            <a:pPr lvl="0"/>
            <a:r>
              <a:rPr lang="en-US" sz="2400" dirty="0" smtClean="0"/>
              <a:t>3. What </a:t>
            </a:r>
            <a:r>
              <a:rPr lang="en-US" sz="2400" dirty="0"/>
              <a:t>does the passenger put on the </a:t>
            </a:r>
            <a:r>
              <a:rPr lang="en-US" sz="2400" b="1" dirty="0"/>
              <a:t>Conveyor belt?</a:t>
            </a:r>
            <a:endParaRPr lang="ru-RU" sz="2400" dirty="0"/>
          </a:p>
          <a:p>
            <a:r>
              <a:rPr lang="en-US" sz="2400" dirty="0" smtClean="0"/>
              <a:t>4. What </a:t>
            </a:r>
            <a:r>
              <a:rPr lang="en-US" sz="2400" dirty="0"/>
              <a:t>seat does the passenger choose, </a:t>
            </a:r>
            <a:r>
              <a:rPr lang="en-US" sz="2400" b="1" dirty="0"/>
              <a:t>window or</a:t>
            </a:r>
            <a:r>
              <a:rPr lang="en-US" sz="2400" dirty="0"/>
              <a:t> </a:t>
            </a:r>
            <a:r>
              <a:rPr lang="en-US" sz="2400" b="1" dirty="0"/>
              <a:t>aisle?</a:t>
            </a:r>
            <a:r>
              <a:rPr lang="en-US" sz="2400" dirty="0"/>
              <a:t> 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55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23527" r="1133" b="19529"/>
          <a:stretch/>
        </p:blipFill>
        <p:spPr>
          <a:xfrm>
            <a:off x="0" y="77274"/>
            <a:ext cx="2007027" cy="1176188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7027" y="330132"/>
            <a:ext cx="9280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Чувашской Республики «Чебоксарский техникум транспортных и строительных технологий» Министерства образования и молодежной политики Чувашской Республики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04822" y="1992056"/>
            <a:ext cx="5464936" cy="2016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Home Task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 the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dialogue “At the airport”.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down the unknown words from the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dialogue and translate.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38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Words>215</Words>
  <Application>Microsoft Office PowerPoint</Application>
  <PresentationFormat>Широкоэкранный</PresentationFormat>
  <Paragraphs>32</Paragraphs>
  <Slides>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Aser</dc:creator>
  <cp:lastModifiedBy>User</cp:lastModifiedBy>
  <cp:revision>53</cp:revision>
  <dcterms:created xsi:type="dcterms:W3CDTF">2020-10-14T10:04:01Z</dcterms:created>
  <dcterms:modified xsi:type="dcterms:W3CDTF">2022-12-20T12:18:28Z</dcterms:modified>
</cp:coreProperties>
</file>