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1B"/>
    <a:srgbClr val="FF3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1"/>
    <p:restoredTop sz="94693"/>
  </p:normalViewPr>
  <p:slideViewPr>
    <p:cSldViewPr snapToGrid="0" snapToObjects="1">
      <p:cViewPr varScale="1">
        <p:scale>
          <a:sx n="59" d="100"/>
          <a:sy n="59" d="100"/>
        </p:scale>
        <p:origin x="86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33A8-2674-1148-ABC1-D167E8A55B6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7985-560D-EE49-8A78-357EF7DDCB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289751"/>
      </p:ext>
    </p:extLst>
  </p:cSld>
  <p:clrMapOvr>
    <a:masterClrMapping/>
  </p:clrMapOvr>
  <p:transition spd="slow" advClick="0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33A8-2674-1148-ABC1-D167E8A55B6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7985-560D-EE49-8A78-357EF7DDCB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449451"/>
      </p:ext>
    </p:extLst>
  </p:cSld>
  <p:clrMapOvr>
    <a:masterClrMapping/>
  </p:clrMapOvr>
  <p:transition spd="slow" advClick="0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33A8-2674-1148-ABC1-D167E8A55B6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7985-560D-EE49-8A78-357EF7DDCB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078920"/>
      </p:ext>
    </p:extLst>
  </p:cSld>
  <p:clrMapOvr>
    <a:masterClrMapping/>
  </p:clrMapOvr>
  <p:transition spd="slow" advClick="0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33A8-2674-1148-ABC1-D167E8A55B6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7985-560D-EE49-8A78-357EF7DDCB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34177"/>
      </p:ext>
    </p:extLst>
  </p:cSld>
  <p:clrMapOvr>
    <a:masterClrMapping/>
  </p:clrMapOvr>
  <p:transition spd="slow" advClick="0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33A8-2674-1148-ABC1-D167E8A55B6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7985-560D-EE49-8A78-357EF7DDCB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891336"/>
      </p:ext>
    </p:extLst>
  </p:cSld>
  <p:clrMapOvr>
    <a:masterClrMapping/>
  </p:clrMapOvr>
  <p:transition spd="slow" advClick="0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33A8-2674-1148-ABC1-D167E8A55B6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7985-560D-EE49-8A78-357EF7DDCB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062640"/>
      </p:ext>
    </p:extLst>
  </p:cSld>
  <p:clrMapOvr>
    <a:masterClrMapping/>
  </p:clrMapOvr>
  <p:transition spd="slow" advClick="0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33A8-2674-1148-ABC1-D167E8A55B6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7985-560D-EE49-8A78-357EF7DDCB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344621"/>
      </p:ext>
    </p:extLst>
  </p:cSld>
  <p:clrMapOvr>
    <a:masterClrMapping/>
  </p:clrMapOvr>
  <p:transition spd="slow" advClick="0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33A8-2674-1148-ABC1-D167E8A55B6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7985-560D-EE49-8A78-357EF7DDCB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620656"/>
      </p:ext>
    </p:extLst>
  </p:cSld>
  <p:clrMapOvr>
    <a:masterClrMapping/>
  </p:clrMapOvr>
  <p:transition spd="slow" advClick="0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33A8-2674-1148-ABC1-D167E8A55B6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7985-560D-EE49-8A78-357EF7DDCB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237045"/>
      </p:ext>
    </p:extLst>
  </p:cSld>
  <p:clrMapOvr>
    <a:masterClrMapping/>
  </p:clrMapOvr>
  <p:transition spd="slow" advClick="0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33A8-2674-1148-ABC1-D167E8A55B6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7985-560D-EE49-8A78-357EF7DDCB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404688"/>
      </p:ext>
    </p:extLst>
  </p:cSld>
  <p:clrMapOvr>
    <a:masterClrMapping/>
  </p:clrMapOvr>
  <p:transition spd="slow" advClick="0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33A8-2674-1148-ABC1-D167E8A55B6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7985-560D-EE49-8A78-357EF7DDCB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139626"/>
      </p:ext>
    </p:extLst>
  </p:cSld>
  <p:clrMapOvr>
    <a:masterClrMapping/>
  </p:clrMapOvr>
  <p:transition spd="slow" advClick="0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B33A8-2674-1148-ABC1-D167E8A55B67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67985-560D-EE49-8A78-357EF7DDCB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39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>
    <p:push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aunted House with Yellow Windows clipart">
            <a:extLst>
              <a:ext uri="{FF2B5EF4-FFF2-40B4-BE49-F238E27FC236}">
                <a16:creationId xmlns:a16="http://schemas.microsoft.com/office/drawing/2014/main" id="{AF027071-0D7C-7E4A-A988-8D26ED1F72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64" y="880946"/>
            <a:ext cx="3902928" cy="5564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C22A09-A76B-C548-A0AE-C0E1C8799C26}"/>
              </a:ext>
            </a:extLst>
          </p:cNvPr>
          <p:cNvSpPr txBox="1"/>
          <p:nvPr/>
        </p:nvSpPr>
        <p:spPr>
          <a:xfrm>
            <a:off x="639373" y="1405052"/>
            <a:ext cx="42522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Cooper Black" panose="0208090404030B020404" pitchFamily="18" charset="0"/>
              </a:rPr>
              <a:t>GHOST-</a:t>
            </a:r>
          </a:p>
          <a:p>
            <a:r>
              <a:rPr lang="en-US" sz="5400" dirty="0">
                <a:latin typeface="Cooper Black" panose="0208090404030B020404" pitchFamily="18" charset="0"/>
              </a:rPr>
              <a:t>BUSTERS</a:t>
            </a:r>
            <a:endParaRPr lang="ru-RU" sz="5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440C0C-D1F1-A743-A3C2-A9AA9D382010}"/>
              </a:ext>
            </a:extLst>
          </p:cNvPr>
          <p:cNvSpPr txBox="1"/>
          <p:nvPr/>
        </p:nvSpPr>
        <p:spPr>
          <a:xfrm>
            <a:off x="683981" y="3159378"/>
            <a:ext cx="34308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By </a:t>
            </a:r>
            <a:r>
              <a:rPr lang="en-US" sz="3200" dirty="0" smtClean="0">
                <a:solidFill>
                  <a:schemeClr val="bg1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Olga </a:t>
            </a:r>
            <a:r>
              <a:rPr lang="en-US" sz="3200" dirty="0" err="1" smtClean="0">
                <a:solidFill>
                  <a:schemeClr val="bg1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Mekhonoshina</a:t>
            </a:r>
            <a:endParaRPr lang="ru-RU" sz="3200" dirty="0" smtClean="0">
              <a:solidFill>
                <a:schemeClr val="bg1"/>
              </a:solidFill>
              <a:latin typeface="Brush Script MT" panose="03060802040406070304" pitchFamily="66" charset="-122"/>
              <a:ea typeface="Brush Script MT" panose="03060802040406070304" pitchFamily="66" charset="-122"/>
              <a:cs typeface="Brush Script MT" panose="03060802040406070304" pitchFamily="66" charset="-122"/>
            </a:endParaRPr>
          </a:p>
          <a:p>
            <a:endParaRPr lang="ru-RU" sz="3200" dirty="0">
              <a:solidFill>
                <a:schemeClr val="bg1"/>
              </a:solidFill>
              <a:ea typeface="Brush Script MT" panose="03060802040406070304" pitchFamily="66" charset="-122"/>
              <a:cs typeface="Brush Script MT" panose="03060802040406070304" pitchFamily="66" charset="-122"/>
            </a:endParaRPr>
          </a:p>
        </p:txBody>
      </p:sp>
      <p:sp>
        <p:nvSpPr>
          <p:cNvPr id="7" name="Скругленный прямоугольник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A87D832-D60E-4F44-93F3-B34DD5CB4DE1}"/>
              </a:ext>
            </a:extLst>
          </p:cNvPr>
          <p:cNvSpPr/>
          <p:nvPr/>
        </p:nvSpPr>
        <p:spPr>
          <a:xfrm>
            <a:off x="780585" y="3880624"/>
            <a:ext cx="2587083" cy="584775"/>
          </a:xfrm>
          <a:prstGeom prst="round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START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31792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689ACBC8-4449-924F-9311-D69ADA941AFE}"/>
              </a:ext>
            </a:extLst>
          </p:cNvPr>
          <p:cNvGrpSpPr/>
          <p:nvPr/>
        </p:nvGrpSpPr>
        <p:grpSpPr>
          <a:xfrm>
            <a:off x="793078" y="2207144"/>
            <a:ext cx="2013996" cy="2443712"/>
            <a:chOff x="577463" y="1943800"/>
            <a:chExt cx="2013996" cy="2443712"/>
          </a:xfrm>
        </p:grpSpPr>
        <p:grpSp>
          <p:nvGrpSpPr>
            <p:cNvPr id="14" name="Группа 13">
              <a:extLst>
                <a:ext uri="{FF2B5EF4-FFF2-40B4-BE49-F238E27FC236}">
                  <a16:creationId xmlns:a16="http://schemas.microsoft.com/office/drawing/2014/main" id="{45B5E0FD-4EDA-3341-A472-BD51E9A9589B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4" name="Полилиния 3">
                <a:extLst>
                  <a:ext uri="{FF2B5EF4-FFF2-40B4-BE49-F238E27FC236}">
                    <a16:creationId xmlns:a16="http://schemas.microsoft.com/office/drawing/2014/main" id="{F076B613-C3FE-1248-A027-9EF5A6AA8703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8" name="Группа 7">
                <a:extLst>
                  <a:ext uri="{FF2B5EF4-FFF2-40B4-BE49-F238E27FC236}">
                    <a16:creationId xmlns:a16="http://schemas.microsoft.com/office/drawing/2014/main" id="{D3666AFD-4252-B245-8BC3-2425BED346FD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" name="Овал 4">
                  <a:extLst>
                    <a:ext uri="{FF2B5EF4-FFF2-40B4-BE49-F238E27FC236}">
                      <a16:creationId xmlns:a16="http://schemas.microsoft.com/office/drawing/2014/main" id="{D8670097-466D-5948-9C65-58A89A93F44F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" name="Овал 5">
                  <a:extLst>
                    <a:ext uri="{FF2B5EF4-FFF2-40B4-BE49-F238E27FC236}">
                      <a16:creationId xmlns:a16="http://schemas.microsoft.com/office/drawing/2014/main" id="{E70A9D35-3453-8044-8BCA-D06C1B0116A3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" name="Дуга 6">
                  <a:extLst>
                    <a:ext uri="{FF2B5EF4-FFF2-40B4-BE49-F238E27FC236}">
                      <a16:creationId xmlns:a16="http://schemas.microsoft.com/office/drawing/2014/main" id="{29E026FE-FF81-FB4A-B42D-D4D88592FEC0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9" name="Группа 8">
                <a:extLst>
                  <a:ext uri="{FF2B5EF4-FFF2-40B4-BE49-F238E27FC236}">
                    <a16:creationId xmlns:a16="http://schemas.microsoft.com/office/drawing/2014/main" id="{28AC6B2F-6FCD-0B42-A864-24669CBE018D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10" name="Овал 9">
                  <a:extLst>
                    <a:ext uri="{FF2B5EF4-FFF2-40B4-BE49-F238E27FC236}">
                      <a16:creationId xmlns:a16="http://schemas.microsoft.com/office/drawing/2014/main" id="{BA2CDE91-5C96-2D4F-80C4-6C8B07002E54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" name="Овал 10">
                  <a:extLst>
                    <a:ext uri="{FF2B5EF4-FFF2-40B4-BE49-F238E27FC236}">
                      <a16:creationId xmlns:a16="http://schemas.microsoft.com/office/drawing/2014/main" id="{8A2FC057-7C2E-B340-BD0B-7561D1C25579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" name="Дуга 11">
                  <a:extLst>
                    <a:ext uri="{FF2B5EF4-FFF2-40B4-BE49-F238E27FC236}">
                      <a16:creationId xmlns:a16="http://schemas.microsoft.com/office/drawing/2014/main" id="{1002EC51-05D7-604C-A43E-F01BA7A90F2F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3" name="Полилиния 12">
                <a:extLst>
                  <a:ext uri="{FF2B5EF4-FFF2-40B4-BE49-F238E27FC236}">
                    <a16:creationId xmlns:a16="http://schemas.microsoft.com/office/drawing/2014/main" id="{21F09690-94F5-B343-B9E2-FFD157A3BC69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4138E32-7541-EF4A-8171-59ACBE244F2B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whale</a:t>
              </a:r>
              <a:endParaRPr lang="ru-RU" sz="3600" dirty="0"/>
            </a:p>
          </p:txBody>
        </p:sp>
      </p:grpSp>
      <p:pic>
        <p:nvPicPr>
          <p:cNvPr id="17" name="Рисунок 1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D01C036-A100-E745-8688-3A25BA18AC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864436" y="168451"/>
            <a:ext cx="1099021" cy="112980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E34E8D7-A5FC-7B4F-937E-A4B9DB16033B}"/>
              </a:ext>
            </a:extLst>
          </p:cNvPr>
          <p:cNvSpPr txBox="1"/>
          <p:nvPr/>
        </p:nvSpPr>
        <p:spPr>
          <a:xfrm>
            <a:off x="483016" y="406248"/>
            <a:ext cx="7128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omic Sans MS" panose="030F0902030302020204" pitchFamily="66" charset="0"/>
              </a:rPr>
              <a:t>I have got long ears. I can jump.</a:t>
            </a:r>
            <a:endParaRPr lang="ru-RU" sz="2800" b="1" dirty="0"/>
          </a:p>
        </p:txBody>
      </p:sp>
      <p:grpSp>
        <p:nvGrpSpPr>
          <p:cNvPr id="45" name="Группа 44">
            <a:extLst>
              <a:ext uri="{FF2B5EF4-FFF2-40B4-BE49-F238E27FC236}">
                <a16:creationId xmlns:a16="http://schemas.microsoft.com/office/drawing/2014/main" id="{CFE729F2-3612-0946-896F-684FC2FA0ECD}"/>
              </a:ext>
            </a:extLst>
          </p:cNvPr>
          <p:cNvGrpSpPr/>
          <p:nvPr/>
        </p:nvGrpSpPr>
        <p:grpSpPr>
          <a:xfrm>
            <a:off x="3520018" y="2207144"/>
            <a:ext cx="2013996" cy="2443712"/>
            <a:chOff x="577463" y="1943800"/>
            <a:chExt cx="2013996" cy="2443712"/>
          </a:xfrm>
        </p:grpSpPr>
        <p:grpSp>
          <p:nvGrpSpPr>
            <p:cNvPr id="46" name="Группа 45">
              <a:extLst>
                <a:ext uri="{FF2B5EF4-FFF2-40B4-BE49-F238E27FC236}">
                  <a16:creationId xmlns:a16="http://schemas.microsoft.com/office/drawing/2014/main" id="{58D73A26-A5EB-0A48-9C02-6C67FD323FB2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48" name="Полилиния 47">
                <a:extLst>
                  <a:ext uri="{FF2B5EF4-FFF2-40B4-BE49-F238E27FC236}">
                    <a16:creationId xmlns:a16="http://schemas.microsoft.com/office/drawing/2014/main" id="{0819FE63-13BE-0942-8BCB-B901177E5E32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9" name="Группа 48">
                <a:extLst>
                  <a:ext uri="{FF2B5EF4-FFF2-40B4-BE49-F238E27FC236}">
                    <a16:creationId xmlns:a16="http://schemas.microsoft.com/office/drawing/2014/main" id="{CE62DEEC-87D7-CC45-8B32-EDC4E099057B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5" name="Овал 54">
                  <a:extLst>
                    <a:ext uri="{FF2B5EF4-FFF2-40B4-BE49-F238E27FC236}">
                      <a16:creationId xmlns:a16="http://schemas.microsoft.com/office/drawing/2014/main" id="{1C16C8E8-F003-0C41-BA7E-1BFD09441CCC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6" name="Овал 55">
                  <a:extLst>
                    <a:ext uri="{FF2B5EF4-FFF2-40B4-BE49-F238E27FC236}">
                      <a16:creationId xmlns:a16="http://schemas.microsoft.com/office/drawing/2014/main" id="{A04062DD-2505-6845-9991-10BCF24609E7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7" name="Дуга 56">
                  <a:extLst>
                    <a:ext uri="{FF2B5EF4-FFF2-40B4-BE49-F238E27FC236}">
                      <a16:creationId xmlns:a16="http://schemas.microsoft.com/office/drawing/2014/main" id="{EC1E5077-B74C-ED4E-8D9B-6B4304D82FA0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50" name="Группа 49">
                <a:extLst>
                  <a:ext uri="{FF2B5EF4-FFF2-40B4-BE49-F238E27FC236}">
                    <a16:creationId xmlns:a16="http://schemas.microsoft.com/office/drawing/2014/main" id="{B1427EAE-163D-1442-B4D5-0ED9799F7BA1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2" name="Овал 51">
                  <a:extLst>
                    <a:ext uri="{FF2B5EF4-FFF2-40B4-BE49-F238E27FC236}">
                      <a16:creationId xmlns:a16="http://schemas.microsoft.com/office/drawing/2014/main" id="{CEED48B3-FFB1-124F-AAF8-66B6318169DE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3" name="Овал 52">
                  <a:extLst>
                    <a:ext uri="{FF2B5EF4-FFF2-40B4-BE49-F238E27FC236}">
                      <a16:creationId xmlns:a16="http://schemas.microsoft.com/office/drawing/2014/main" id="{5E6B7919-B959-F444-85DB-97967DEB6312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4" name="Дуга 53">
                  <a:extLst>
                    <a:ext uri="{FF2B5EF4-FFF2-40B4-BE49-F238E27FC236}">
                      <a16:creationId xmlns:a16="http://schemas.microsoft.com/office/drawing/2014/main" id="{00694D3B-C5B8-7E40-8728-F456CC31AA16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51" name="Полилиния 50">
                <a:extLst>
                  <a:ext uri="{FF2B5EF4-FFF2-40B4-BE49-F238E27FC236}">
                    <a16:creationId xmlns:a16="http://schemas.microsoft.com/office/drawing/2014/main" id="{23EA623F-3873-0D4C-BDA3-9BA1774BC760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54BCBD1-F989-484F-B9A8-491342A190A0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rabbit</a:t>
              </a:r>
              <a:endParaRPr lang="ru-RU" sz="3600" dirty="0"/>
            </a:p>
          </p:txBody>
        </p:sp>
      </p:grpSp>
      <p:grpSp>
        <p:nvGrpSpPr>
          <p:cNvPr id="58" name="Группа 57">
            <a:extLst>
              <a:ext uri="{FF2B5EF4-FFF2-40B4-BE49-F238E27FC236}">
                <a16:creationId xmlns:a16="http://schemas.microsoft.com/office/drawing/2014/main" id="{2EC69201-28AE-5B4F-8999-7D75B7504FE1}"/>
              </a:ext>
            </a:extLst>
          </p:cNvPr>
          <p:cNvGrpSpPr/>
          <p:nvPr/>
        </p:nvGrpSpPr>
        <p:grpSpPr>
          <a:xfrm>
            <a:off x="6051660" y="2207144"/>
            <a:ext cx="2013996" cy="2443712"/>
            <a:chOff x="577463" y="1943800"/>
            <a:chExt cx="2013996" cy="2443712"/>
          </a:xfrm>
        </p:grpSpPr>
        <p:grpSp>
          <p:nvGrpSpPr>
            <p:cNvPr id="59" name="Группа 58">
              <a:extLst>
                <a:ext uri="{FF2B5EF4-FFF2-40B4-BE49-F238E27FC236}">
                  <a16:creationId xmlns:a16="http://schemas.microsoft.com/office/drawing/2014/main" id="{3598442A-3538-2945-B54A-0288EE3F9EE6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61" name="Полилиния 60">
                <a:extLst>
                  <a:ext uri="{FF2B5EF4-FFF2-40B4-BE49-F238E27FC236}">
                    <a16:creationId xmlns:a16="http://schemas.microsoft.com/office/drawing/2014/main" id="{AA185AD4-2DCD-B84B-91B1-B3CB6752DFF9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62" name="Группа 61">
                <a:extLst>
                  <a:ext uri="{FF2B5EF4-FFF2-40B4-BE49-F238E27FC236}">
                    <a16:creationId xmlns:a16="http://schemas.microsoft.com/office/drawing/2014/main" id="{FD3941BD-2B57-C942-94B5-D2EFBB868025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68" name="Овал 67">
                  <a:extLst>
                    <a:ext uri="{FF2B5EF4-FFF2-40B4-BE49-F238E27FC236}">
                      <a16:creationId xmlns:a16="http://schemas.microsoft.com/office/drawing/2014/main" id="{E773AA9B-360A-0045-84D4-6FB48A3C0DF3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9" name="Овал 68">
                  <a:extLst>
                    <a:ext uri="{FF2B5EF4-FFF2-40B4-BE49-F238E27FC236}">
                      <a16:creationId xmlns:a16="http://schemas.microsoft.com/office/drawing/2014/main" id="{AE1FED3D-565C-4140-BBCD-18863F0D85A1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0" name="Дуга 69">
                  <a:extLst>
                    <a:ext uri="{FF2B5EF4-FFF2-40B4-BE49-F238E27FC236}">
                      <a16:creationId xmlns:a16="http://schemas.microsoft.com/office/drawing/2014/main" id="{E765BFF1-57D8-8A46-829D-A20D84F678EE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63" name="Группа 62">
                <a:extLst>
                  <a:ext uri="{FF2B5EF4-FFF2-40B4-BE49-F238E27FC236}">
                    <a16:creationId xmlns:a16="http://schemas.microsoft.com/office/drawing/2014/main" id="{923AEE3A-61D8-5E4F-9A0E-B1BC9F92DA98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65" name="Овал 64">
                  <a:extLst>
                    <a:ext uri="{FF2B5EF4-FFF2-40B4-BE49-F238E27FC236}">
                      <a16:creationId xmlns:a16="http://schemas.microsoft.com/office/drawing/2014/main" id="{06288C0B-E60A-E54A-B03C-74CCFF4D047B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6" name="Овал 65">
                  <a:extLst>
                    <a:ext uri="{FF2B5EF4-FFF2-40B4-BE49-F238E27FC236}">
                      <a16:creationId xmlns:a16="http://schemas.microsoft.com/office/drawing/2014/main" id="{F9936898-0B99-104A-8800-A2066C356854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7" name="Дуга 66">
                  <a:extLst>
                    <a:ext uri="{FF2B5EF4-FFF2-40B4-BE49-F238E27FC236}">
                      <a16:creationId xmlns:a16="http://schemas.microsoft.com/office/drawing/2014/main" id="{34C82816-3E24-4A45-9C84-AB5FE68827CE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4" name="Полилиния 63">
                <a:extLst>
                  <a:ext uri="{FF2B5EF4-FFF2-40B4-BE49-F238E27FC236}">
                    <a16:creationId xmlns:a16="http://schemas.microsoft.com/office/drawing/2014/main" id="{6A495E93-EEF2-A34F-8692-F01279D4337E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0277733-13A9-1449-A17F-6228B7A26EE4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snail</a:t>
              </a:r>
              <a:endParaRPr lang="ru-RU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39464977"/>
      </p:ext>
    </p:extLst>
  </p:cSld>
  <p:clrMapOvr>
    <a:masterClrMapping/>
  </p:clrMapOvr>
  <p:transition spd="slow" advClick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08 -0.09954 C -0.02761 -0.0419 0.01962 0.26736 0.03889 0.28588 C 0.05816 0.3044 0.08386 0.02963 0.08855 0.01181 C 0.09011 0.0037 0.09185 -0.0044 0.09341 -0.01227 C 0.0981 -0.03032 0.1099 -0.05995 0.1448 -0.05995 C 0.16702 -0.05995 0.18386 -0.04352 0.19254 -0.00023 C 0.20105 0.04282 0.21823 0.19954 0.19601 0.19954 C 0.16112 0.19954 0.0981 0.02963 0.09341 0.01181 C 0.09185 0.0037 0.09011 -0.0044 0.08855 -0.01227 C 0.08386 -0.03032 0.07257 -0.05995 0.04185 -0.05995 C 0.01546 -0.05995 -0.02657 -0.15741 -0.02708 -0.09954 Z " pathEditMode="relative" rAng="0" ptsTypes="AAAAAAAAAAA">
                                      <p:cBhvr>
                                        <p:cTn id="6" dur="1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84" y="1838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4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3 0.001 0.042 0.009 0.052 0.021 L 0.075 0.049 C 0.08 0.055 0.088 0.058 0.098 0.058 C 0.112 0.058 0.124 0.05 0.125 0.038 C 0.124 0.028 0.112 0.019 0.098 0.019 C 0.088 0.019 0.08 0.023 0.075 0.028 L 0.052 0.056 C 0.042 0.068 0.023 0.076 0 0.077 C -0.023 0.076 -0.042 0.068 -0.052 0.056 L -0.075 0.028 C -0.08 0.023 -0.088 0.019 -0.098 0.019 C -0.112 0.019 -0.124 0.028 -0.125 0.038 C -0.124 0.05 -0.112 0.058 -0.098 0.058 C -0.088 0.058 -0.08 0.055 -0.075 0.049 L -0.052 0.021 C -0.042 0.009 -0.023 0.001 0 0 Z" pathEditMode="relative" ptsTypes="">
                                      <p:cBhvr>
                                        <p:cTn id="8" dur="1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29 -0.11574 C 0.05053 -0.09259 0.11389 0.0287 0.10938 0.06759 C 0.10469 0.10671 -0.00138 0.1125 -0.01614 0.11852 L -0.03576 0.12454 C -0.05069 0.13056 -0.14549 0.18935 -0.14549 0.23333 C -0.14549 0.26111 -0.06163 0.25347 -0.02586 0.24954 C 0.00973 0.2456 0.06876 0.23681 0.06876 0.20903 C 0.06876 0.16505 -0.00138 0.13056 -0.01614 0.12454 L -0.03576 0.11852 C -0.05069 0.1125 -0.10157 0.00949 -0.10157 -0.02963 C -0.10157 -0.0625 -0.0283 -0.13912 0.01129 -0.11574 Z " pathEditMode="relative" rAng="0" ptsTypes="AAAAAAAAAAA">
                                      <p:cBhvr>
                                        <p:cTn id="10" dur="1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4" y="1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%D0%B1%D1%83%D0%BB%D1%8C%D0%B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%D0%BF%D0%BE%D0%B1%D0%B5%D0%B4%D0%B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%D0%B1%D1%83%D0%BB%D1%8C%D0%B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alloween Ghost clipart">
            <a:extLst>
              <a:ext uri="{FF2B5EF4-FFF2-40B4-BE49-F238E27FC236}">
                <a16:creationId xmlns:a16="http://schemas.microsoft.com/office/drawing/2014/main" id="{367388AF-6740-5E41-B46E-CBBAFF2F22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839" y="1550019"/>
            <a:ext cx="3200052" cy="3324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ая прямоугольная выноска 3">
            <a:extLst>
              <a:ext uri="{FF2B5EF4-FFF2-40B4-BE49-F238E27FC236}">
                <a16:creationId xmlns:a16="http://schemas.microsoft.com/office/drawing/2014/main" id="{15DE9013-5946-C94C-92E0-999A783348DC}"/>
              </a:ext>
            </a:extLst>
          </p:cNvPr>
          <p:cNvSpPr/>
          <p:nvPr/>
        </p:nvSpPr>
        <p:spPr>
          <a:xfrm>
            <a:off x="769433" y="1182029"/>
            <a:ext cx="3222703" cy="1583474"/>
          </a:xfrm>
          <a:prstGeom prst="wedgeRoundRectCallout">
            <a:avLst>
              <a:gd name="adj1" fmla="val 66364"/>
              <a:gd name="adj2" fmla="val 40669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Comic Sans MS" panose="030F0902030302020204" pitchFamily="66" charset="0"/>
              </a:rPr>
              <a:t>Well done!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621582989"/>
      </p:ext>
    </p:extLst>
  </p:cSld>
  <p:clrMapOvr>
    <a:masterClrMapping/>
  </p:clrMapOvr>
  <p:transition spd="slow" advClick="0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689ACBC8-4449-924F-9311-D69ADA941AFE}"/>
              </a:ext>
            </a:extLst>
          </p:cNvPr>
          <p:cNvGrpSpPr/>
          <p:nvPr/>
        </p:nvGrpSpPr>
        <p:grpSpPr>
          <a:xfrm>
            <a:off x="793078" y="2207144"/>
            <a:ext cx="2013996" cy="2443712"/>
            <a:chOff x="577463" y="1943800"/>
            <a:chExt cx="2013996" cy="2443712"/>
          </a:xfrm>
        </p:grpSpPr>
        <p:grpSp>
          <p:nvGrpSpPr>
            <p:cNvPr id="14" name="Группа 13">
              <a:extLst>
                <a:ext uri="{FF2B5EF4-FFF2-40B4-BE49-F238E27FC236}">
                  <a16:creationId xmlns:a16="http://schemas.microsoft.com/office/drawing/2014/main" id="{45B5E0FD-4EDA-3341-A472-BD51E9A9589B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4" name="Полилиния 3">
                <a:extLst>
                  <a:ext uri="{FF2B5EF4-FFF2-40B4-BE49-F238E27FC236}">
                    <a16:creationId xmlns:a16="http://schemas.microsoft.com/office/drawing/2014/main" id="{F076B613-C3FE-1248-A027-9EF5A6AA8703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8" name="Группа 7">
                <a:extLst>
                  <a:ext uri="{FF2B5EF4-FFF2-40B4-BE49-F238E27FC236}">
                    <a16:creationId xmlns:a16="http://schemas.microsoft.com/office/drawing/2014/main" id="{D3666AFD-4252-B245-8BC3-2425BED346FD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" name="Овал 4">
                  <a:extLst>
                    <a:ext uri="{FF2B5EF4-FFF2-40B4-BE49-F238E27FC236}">
                      <a16:creationId xmlns:a16="http://schemas.microsoft.com/office/drawing/2014/main" id="{D8670097-466D-5948-9C65-58A89A93F44F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" name="Овал 5">
                  <a:extLst>
                    <a:ext uri="{FF2B5EF4-FFF2-40B4-BE49-F238E27FC236}">
                      <a16:creationId xmlns:a16="http://schemas.microsoft.com/office/drawing/2014/main" id="{E70A9D35-3453-8044-8BCA-D06C1B0116A3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" name="Дуга 6">
                  <a:extLst>
                    <a:ext uri="{FF2B5EF4-FFF2-40B4-BE49-F238E27FC236}">
                      <a16:creationId xmlns:a16="http://schemas.microsoft.com/office/drawing/2014/main" id="{29E026FE-FF81-FB4A-B42D-D4D88592FEC0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9" name="Группа 8">
                <a:extLst>
                  <a:ext uri="{FF2B5EF4-FFF2-40B4-BE49-F238E27FC236}">
                    <a16:creationId xmlns:a16="http://schemas.microsoft.com/office/drawing/2014/main" id="{28AC6B2F-6FCD-0B42-A864-24669CBE018D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10" name="Овал 9">
                  <a:extLst>
                    <a:ext uri="{FF2B5EF4-FFF2-40B4-BE49-F238E27FC236}">
                      <a16:creationId xmlns:a16="http://schemas.microsoft.com/office/drawing/2014/main" id="{BA2CDE91-5C96-2D4F-80C4-6C8B07002E54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" name="Овал 10">
                  <a:extLst>
                    <a:ext uri="{FF2B5EF4-FFF2-40B4-BE49-F238E27FC236}">
                      <a16:creationId xmlns:a16="http://schemas.microsoft.com/office/drawing/2014/main" id="{8A2FC057-7C2E-B340-BD0B-7561D1C25579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" name="Дуга 11">
                  <a:extLst>
                    <a:ext uri="{FF2B5EF4-FFF2-40B4-BE49-F238E27FC236}">
                      <a16:creationId xmlns:a16="http://schemas.microsoft.com/office/drawing/2014/main" id="{1002EC51-05D7-604C-A43E-F01BA7A90F2F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3" name="Полилиния 12">
                <a:extLst>
                  <a:ext uri="{FF2B5EF4-FFF2-40B4-BE49-F238E27FC236}">
                    <a16:creationId xmlns:a16="http://schemas.microsoft.com/office/drawing/2014/main" id="{21F09690-94F5-B343-B9E2-FFD157A3BC69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4138E32-7541-EF4A-8171-59ACBE244F2B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cat</a:t>
              </a:r>
              <a:endParaRPr lang="ru-RU" sz="3600" dirty="0"/>
            </a:p>
          </p:txBody>
        </p:sp>
      </p:grpSp>
      <p:pic>
        <p:nvPicPr>
          <p:cNvPr id="17" name="Рисунок 1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D01C036-A100-E745-8688-3A25BA18AC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864436" y="168451"/>
            <a:ext cx="1099021" cy="112980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E34E8D7-A5FC-7B4F-937E-A4B9DB16033B}"/>
              </a:ext>
            </a:extLst>
          </p:cNvPr>
          <p:cNvSpPr txBox="1"/>
          <p:nvPr/>
        </p:nvSpPr>
        <p:spPr>
          <a:xfrm>
            <a:off x="483016" y="406248"/>
            <a:ext cx="7128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omic Sans MS" panose="030F0902030302020204" pitchFamily="66" charset="0"/>
              </a:rPr>
              <a:t>I can fly. I have got wings. I can sing.</a:t>
            </a:r>
            <a:endParaRPr lang="ru-RU" sz="2800" b="1" dirty="0"/>
          </a:p>
        </p:txBody>
      </p:sp>
      <p:grpSp>
        <p:nvGrpSpPr>
          <p:cNvPr id="45" name="Группа 44">
            <a:extLst>
              <a:ext uri="{FF2B5EF4-FFF2-40B4-BE49-F238E27FC236}">
                <a16:creationId xmlns:a16="http://schemas.microsoft.com/office/drawing/2014/main" id="{CFE729F2-3612-0946-896F-684FC2FA0ECD}"/>
              </a:ext>
            </a:extLst>
          </p:cNvPr>
          <p:cNvGrpSpPr/>
          <p:nvPr/>
        </p:nvGrpSpPr>
        <p:grpSpPr>
          <a:xfrm>
            <a:off x="3520018" y="2207144"/>
            <a:ext cx="2013996" cy="2443712"/>
            <a:chOff x="577463" y="1943800"/>
            <a:chExt cx="2013996" cy="2443712"/>
          </a:xfrm>
        </p:grpSpPr>
        <p:grpSp>
          <p:nvGrpSpPr>
            <p:cNvPr id="46" name="Группа 45">
              <a:extLst>
                <a:ext uri="{FF2B5EF4-FFF2-40B4-BE49-F238E27FC236}">
                  <a16:creationId xmlns:a16="http://schemas.microsoft.com/office/drawing/2014/main" id="{58D73A26-A5EB-0A48-9C02-6C67FD323FB2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48" name="Полилиния 47">
                <a:extLst>
                  <a:ext uri="{FF2B5EF4-FFF2-40B4-BE49-F238E27FC236}">
                    <a16:creationId xmlns:a16="http://schemas.microsoft.com/office/drawing/2014/main" id="{0819FE63-13BE-0942-8BCB-B901177E5E32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9" name="Группа 48">
                <a:extLst>
                  <a:ext uri="{FF2B5EF4-FFF2-40B4-BE49-F238E27FC236}">
                    <a16:creationId xmlns:a16="http://schemas.microsoft.com/office/drawing/2014/main" id="{CE62DEEC-87D7-CC45-8B32-EDC4E099057B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5" name="Овал 54">
                  <a:extLst>
                    <a:ext uri="{FF2B5EF4-FFF2-40B4-BE49-F238E27FC236}">
                      <a16:creationId xmlns:a16="http://schemas.microsoft.com/office/drawing/2014/main" id="{1C16C8E8-F003-0C41-BA7E-1BFD09441CCC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6" name="Овал 55">
                  <a:extLst>
                    <a:ext uri="{FF2B5EF4-FFF2-40B4-BE49-F238E27FC236}">
                      <a16:creationId xmlns:a16="http://schemas.microsoft.com/office/drawing/2014/main" id="{A04062DD-2505-6845-9991-10BCF24609E7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7" name="Дуга 56">
                  <a:extLst>
                    <a:ext uri="{FF2B5EF4-FFF2-40B4-BE49-F238E27FC236}">
                      <a16:creationId xmlns:a16="http://schemas.microsoft.com/office/drawing/2014/main" id="{EC1E5077-B74C-ED4E-8D9B-6B4304D82FA0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50" name="Группа 49">
                <a:extLst>
                  <a:ext uri="{FF2B5EF4-FFF2-40B4-BE49-F238E27FC236}">
                    <a16:creationId xmlns:a16="http://schemas.microsoft.com/office/drawing/2014/main" id="{B1427EAE-163D-1442-B4D5-0ED9799F7BA1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2" name="Овал 51">
                  <a:extLst>
                    <a:ext uri="{FF2B5EF4-FFF2-40B4-BE49-F238E27FC236}">
                      <a16:creationId xmlns:a16="http://schemas.microsoft.com/office/drawing/2014/main" id="{CEED48B3-FFB1-124F-AAF8-66B6318169DE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3" name="Овал 52">
                  <a:extLst>
                    <a:ext uri="{FF2B5EF4-FFF2-40B4-BE49-F238E27FC236}">
                      <a16:creationId xmlns:a16="http://schemas.microsoft.com/office/drawing/2014/main" id="{5E6B7919-B959-F444-85DB-97967DEB6312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4" name="Дуга 53">
                  <a:extLst>
                    <a:ext uri="{FF2B5EF4-FFF2-40B4-BE49-F238E27FC236}">
                      <a16:creationId xmlns:a16="http://schemas.microsoft.com/office/drawing/2014/main" id="{00694D3B-C5B8-7E40-8728-F456CC31AA16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51" name="Полилиния 50">
                <a:extLst>
                  <a:ext uri="{FF2B5EF4-FFF2-40B4-BE49-F238E27FC236}">
                    <a16:creationId xmlns:a16="http://schemas.microsoft.com/office/drawing/2014/main" id="{23EA623F-3873-0D4C-BDA3-9BA1774BC760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54BCBD1-F989-484F-B9A8-491342A190A0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bear</a:t>
              </a:r>
              <a:endParaRPr lang="ru-RU" sz="3600" dirty="0"/>
            </a:p>
          </p:txBody>
        </p:sp>
      </p:grpSp>
      <p:grpSp>
        <p:nvGrpSpPr>
          <p:cNvPr id="58" name="Группа 57">
            <a:extLst>
              <a:ext uri="{FF2B5EF4-FFF2-40B4-BE49-F238E27FC236}">
                <a16:creationId xmlns:a16="http://schemas.microsoft.com/office/drawing/2014/main" id="{2EC69201-28AE-5B4F-8999-7D75B7504FE1}"/>
              </a:ext>
            </a:extLst>
          </p:cNvPr>
          <p:cNvGrpSpPr/>
          <p:nvPr/>
        </p:nvGrpSpPr>
        <p:grpSpPr>
          <a:xfrm>
            <a:off x="6051660" y="2207144"/>
            <a:ext cx="2013996" cy="2443712"/>
            <a:chOff x="577463" y="1943800"/>
            <a:chExt cx="2013996" cy="2443712"/>
          </a:xfrm>
        </p:grpSpPr>
        <p:grpSp>
          <p:nvGrpSpPr>
            <p:cNvPr id="59" name="Группа 58">
              <a:extLst>
                <a:ext uri="{FF2B5EF4-FFF2-40B4-BE49-F238E27FC236}">
                  <a16:creationId xmlns:a16="http://schemas.microsoft.com/office/drawing/2014/main" id="{3598442A-3538-2945-B54A-0288EE3F9EE6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61" name="Полилиния 60">
                <a:extLst>
                  <a:ext uri="{FF2B5EF4-FFF2-40B4-BE49-F238E27FC236}">
                    <a16:creationId xmlns:a16="http://schemas.microsoft.com/office/drawing/2014/main" id="{AA185AD4-2DCD-B84B-91B1-B3CB6752DFF9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62" name="Группа 61">
                <a:extLst>
                  <a:ext uri="{FF2B5EF4-FFF2-40B4-BE49-F238E27FC236}">
                    <a16:creationId xmlns:a16="http://schemas.microsoft.com/office/drawing/2014/main" id="{FD3941BD-2B57-C942-94B5-D2EFBB868025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68" name="Овал 67">
                  <a:extLst>
                    <a:ext uri="{FF2B5EF4-FFF2-40B4-BE49-F238E27FC236}">
                      <a16:creationId xmlns:a16="http://schemas.microsoft.com/office/drawing/2014/main" id="{E773AA9B-360A-0045-84D4-6FB48A3C0DF3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9" name="Овал 68">
                  <a:extLst>
                    <a:ext uri="{FF2B5EF4-FFF2-40B4-BE49-F238E27FC236}">
                      <a16:creationId xmlns:a16="http://schemas.microsoft.com/office/drawing/2014/main" id="{AE1FED3D-565C-4140-BBCD-18863F0D85A1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0" name="Дуга 69">
                  <a:extLst>
                    <a:ext uri="{FF2B5EF4-FFF2-40B4-BE49-F238E27FC236}">
                      <a16:creationId xmlns:a16="http://schemas.microsoft.com/office/drawing/2014/main" id="{E765BFF1-57D8-8A46-829D-A20D84F678EE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63" name="Группа 62">
                <a:extLst>
                  <a:ext uri="{FF2B5EF4-FFF2-40B4-BE49-F238E27FC236}">
                    <a16:creationId xmlns:a16="http://schemas.microsoft.com/office/drawing/2014/main" id="{923AEE3A-61D8-5E4F-9A0E-B1BC9F92DA98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65" name="Овал 64">
                  <a:extLst>
                    <a:ext uri="{FF2B5EF4-FFF2-40B4-BE49-F238E27FC236}">
                      <a16:creationId xmlns:a16="http://schemas.microsoft.com/office/drawing/2014/main" id="{06288C0B-E60A-E54A-B03C-74CCFF4D047B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6" name="Овал 65">
                  <a:extLst>
                    <a:ext uri="{FF2B5EF4-FFF2-40B4-BE49-F238E27FC236}">
                      <a16:creationId xmlns:a16="http://schemas.microsoft.com/office/drawing/2014/main" id="{F9936898-0B99-104A-8800-A2066C356854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7" name="Дуга 66">
                  <a:extLst>
                    <a:ext uri="{FF2B5EF4-FFF2-40B4-BE49-F238E27FC236}">
                      <a16:creationId xmlns:a16="http://schemas.microsoft.com/office/drawing/2014/main" id="{34C82816-3E24-4A45-9C84-AB5FE68827CE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4" name="Полилиния 63">
                <a:extLst>
                  <a:ext uri="{FF2B5EF4-FFF2-40B4-BE49-F238E27FC236}">
                    <a16:creationId xmlns:a16="http://schemas.microsoft.com/office/drawing/2014/main" id="{6A495E93-EEF2-A34F-8692-F01279D4337E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0277733-13A9-1449-A17F-6228B7A26EE4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bird</a:t>
              </a:r>
              <a:endParaRPr lang="ru-RU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69776776"/>
      </p:ext>
    </p:extLst>
  </p:cSld>
  <p:clrMapOvr>
    <a:masterClrMapping/>
  </p:clrMapOvr>
  <p:transition spd="slow" advClick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08 -0.09954 C -0.02761 -0.0419 0.01962 0.26736 0.03889 0.28588 C 0.05816 0.3044 0.08386 0.02963 0.08855 0.01181 C 0.09011 0.0037 0.09185 -0.0044 0.09341 -0.01227 C 0.0981 -0.03032 0.1099 -0.05995 0.1448 -0.05995 C 0.16702 -0.05995 0.18386 -0.04352 0.19254 -0.00023 C 0.20105 0.04282 0.21823 0.19954 0.19601 0.19954 C 0.16112 0.19954 0.0981 0.02963 0.09341 0.01181 C 0.09185 0.0037 0.09011 -0.0044 0.08855 -0.01227 C 0.08386 -0.03032 0.07257 -0.05995 0.04185 -0.05995 C 0.01546 -0.05995 -0.02657 -0.15741 -0.02708 -0.09954 Z " pathEditMode="relative" rAng="0" ptsTypes="AAAAAAAAAAA">
                                      <p:cBhvr>
                                        <p:cTn id="6" dur="1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84" y="1838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4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3 0.001 0.042 0.009 0.052 0.021 L 0.075 0.049 C 0.08 0.055 0.088 0.058 0.098 0.058 C 0.112 0.058 0.124 0.05 0.125 0.038 C 0.124 0.028 0.112 0.019 0.098 0.019 C 0.088 0.019 0.08 0.023 0.075 0.028 L 0.052 0.056 C 0.042 0.068 0.023 0.076 0 0.077 C -0.023 0.076 -0.042 0.068 -0.052 0.056 L -0.075 0.028 C -0.08 0.023 -0.088 0.019 -0.098 0.019 C -0.112 0.019 -0.124 0.028 -0.125 0.038 C -0.124 0.05 -0.112 0.058 -0.098 0.058 C -0.088 0.058 -0.08 0.055 -0.075 0.049 L -0.052 0.021 C -0.042 0.009 -0.023 0.001 0 0 Z" pathEditMode="relative" ptsTypes="">
                                      <p:cBhvr>
                                        <p:cTn id="8" dur="1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29 -0.11574 C 0.05053 -0.09259 0.11389 0.0287 0.10938 0.06759 C 0.10469 0.10671 -0.00138 0.1125 -0.01614 0.11852 L -0.03576 0.12454 C -0.05069 0.13056 -0.14549 0.18935 -0.14549 0.23333 C -0.14549 0.26111 -0.06163 0.25347 -0.02586 0.24954 C 0.00973 0.2456 0.06876 0.23681 0.06876 0.20903 C 0.06876 0.16505 -0.00138 0.13056 -0.01614 0.12454 L -0.03576 0.11852 C -0.05069 0.1125 -0.10157 0.00949 -0.10157 -0.02963 C -0.10157 -0.0625 -0.0283 -0.13912 0.01129 -0.11574 Z " pathEditMode="relative" rAng="0" ptsTypes="AAAAAAAAAAA">
                                      <p:cBhvr>
                                        <p:cTn id="10" dur="1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4" y="1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%D0%B1%D1%83%D0%BB%D1%8C%D0%B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%D0%B1%D1%83%D0%BB%D1%8C%D0%B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%D0%BF%D0%BE%D0%B1%D0%B5%D0%B4%D0%B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689ACBC8-4449-924F-9311-D69ADA941AFE}"/>
              </a:ext>
            </a:extLst>
          </p:cNvPr>
          <p:cNvGrpSpPr/>
          <p:nvPr/>
        </p:nvGrpSpPr>
        <p:grpSpPr>
          <a:xfrm>
            <a:off x="793078" y="2207144"/>
            <a:ext cx="2013996" cy="2443712"/>
            <a:chOff x="577463" y="1943800"/>
            <a:chExt cx="2013996" cy="2443712"/>
          </a:xfrm>
        </p:grpSpPr>
        <p:grpSp>
          <p:nvGrpSpPr>
            <p:cNvPr id="14" name="Группа 13">
              <a:extLst>
                <a:ext uri="{FF2B5EF4-FFF2-40B4-BE49-F238E27FC236}">
                  <a16:creationId xmlns:a16="http://schemas.microsoft.com/office/drawing/2014/main" id="{45B5E0FD-4EDA-3341-A472-BD51E9A9589B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4" name="Полилиния 3">
                <a:extLst>
                  <a:ext uri="{FF2B5EF4-FFF2-40B4-BE49-F238E27FC236}">
                    <a16:creationId xmlns:a16="http://schemas.microsoft.com/office/drawing/2014/main" id="{F076B613-C3FE-1248-A027-9EF5A6AA8703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8" name="Группа 7">
                <a:extLst>
                  <a:ext uri="{FF2B5EF4-FFF2-40B4-BE49-F238E27FC236}">
                    <a16:creationId xmlns:a16="http://schemas.microsoft.com/office/drawing/2014/main" id="{D3666AFD-4252-B245-8BC3-2425BED346FD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" name="Овал 4">
                  <a:extLst>
                    <a:ext uri="{FF2B5EF4-FFF2-40B4-BE49-F238E27FC236}">
                      <a16:creationId xmlns:a16="http://schemas.microsoft.com/office/drawing/2014/main" id="{D8670097-466D-5948-9C65-58A89A93F44F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" name="Овал 5">
                  <a:extLst>
                    <a:ext uri="{FF2B5EF4-FFF2-40B4-BE49-F238E27FC236}">
                      <a16:creationId xmlns:a16="http://schemas.microsoft.com/office/drawing/2014/main" id="{E70A9D35-3453-8044-8BCA-D06C1B0116A3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" name="Дуга 6">
                  <a:extLst>
                    <a:ext uri="{FF2B5EF4-FFF2-40B4-BE49-F238E27FC236}">
                      <a16:creationId xmlns:a16="http://schemas.microsoft.com/office/drawing/2014/main" id="{29E026FE-FF81-FB4A-B42D-D4D88592FEC0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9" name="Группа 8">
                <a:extLst>
                  <a:ext uri="{FF2B5EF4-FFF2-40B4-BE49-F238E27FC236}">
                    <a16:creationId xmlns:a16="http://schemas.microsoft.com/office/drawing/2014/main" id="{28AC6B2F-6FCD-0B42-A864-24669CBE018D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10" name="Овал 9">
                  <a:extLst>
                    <a:ext uri="{FF2B5EF4-FFF2-40B4-BE49-F238E27FC236}">
                      <a16:creationId xmlns:a16="http://schemas.microsoft.com/office/drawing/2014/main" id="{BA2CDE91-5C96-2D4F-80C4-6C8B07002E54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" name="Овал 10">
                  <a:extLst>
                    <a:ext uri="{FF2B5EF4-FFF2-40B4-BE49-F238E27FC236}">
                      <a16:creationId xmlns:a16="http://schemas.microsoft.com/office/drawing/2014/main" id="{8A2FC057-7C2E-B340-BD0B-7561D1C25579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" name="Дуга 11">
                  <a:extLst>
                    <a:ext uri="{FF2B5EF4-FFF2-40B4-BE49-F238E27FC236}">
                      <a16:creationId xmlns:a16="http://schemas.microsoft.com/office/drawing/2014/main" id="{1002EC51-05D7-604C-A43E-F01BA7A90F2F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3" name="Полилиния 12">
                <a:extLst>
                  <a:ext uri="{FF2B5EF4-FFF2-40B4-BE49-F238E27FC236}">
                    <a16:creationId xmlns:a16="http://schemas.microsoft.com/office/drawing/2014/main" id="{21F09690-94F5-B343-B9E2-FFD157A3BC69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4138E32-7541-EF4A-8171-59ACBE244F2B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chicken</a:t>
              </a:r>
              <a:endParaRPr lang="ru-RU" sz="3600" dirty="0"/>
            </a:p>
          </p:txBody>
        </p:sp>
      </p:grpSp>
      <p:pic>
        <p:nvPicPr>
          <p:cNvPr id="17" name="Рисунок 1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D01C036-A100-E745-8688-3A25BA18AC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864436" y="168451"/>
            <a:ext cx="1099021" cy="112980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E34E8D7-A5FC-7B4F-937E-A4B9DB16033B}"/>
              </a:ext>
            </a:extLst>
          </p:cNvPr>
          <p:cNvSpPr txBox="1"/>
          <p:nvPr/>
        </p:nvSpPr>
        <p:spPr>
          <a:xfrm>
            <a:off x="483016" y="406248"/>
            <a:ext cx="7128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omic Sans MS" panose="030F0902030302020204" pitchFamily="66" charset="0"/>
              </a:rPr>
              <a:t>I can’t fly. I give people eggs. </a:t>
            </a:r>
            <a:endParaRPr lang="ru-RU" sz="2800" b="1" dirty="0"/>
          </a:p>
        </p:txBody>
      </p:sp>
      <p:grpSp>
        <p:nvGrpSpPr>
          <p:cNvPr id="45" name="Группа 44">
            <a:extLst>
              <a:ext uri="{FF2B5EF4-FFF2-40B4-BE49-F238E27FC236}">
                <a16:creationId xmlns:a16="http://schemas.microsoft.com/office/drawing/2014/main" id="{CFE729F2-3612-0946-896F-684FC2FA0ECD}"/>
              </a:ext>
            </a:extLst>
          </p:cNvPr>
          <p:cNvGrpSpPr/>
          <p:nvPr/>
        </p:nvGrpSpPr>
        <p:grpSpPr>
          <a:xfrm>
            <a:off x="3520018" y="2207144"/>
            <a:ext cx="2013996" cy="2443712"/>
            <a:chOff x="577463" y="1943800"/>
            <a:chExt cx="2013996" cy="2443712"/>
          </a:xfrm>
        </p:grpSpPr>
        <p:grpSp>
          <p:nvGrpSpPr>
            <p:cNvPr id="46" name="Группа 45">
              <a:extLst>
                <a:ext uri="{FF2B5EF4-FFF2-40B4-BE49-F238E27FC236}">
                  <a16:creationId xmlns:a16="http://schemas.microsoft.com/office/drawing/2014/main" id="{58D73A26-A5EB-0A48-9C02-6C67FD323FB2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48" name="Полилиния 47">
                <a:extLst>
                  <a:ext uri="{FF2B5EF4-FFF2-40B4-BE49-F238E27FC236}">
                    <a16:creationId xmlns:a16="http://schemas.microsoft.com/office/drawing/2014/main" id="{0819FE63-13BE-0942-8BCB-B901177E5E32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9" name="Группа 48">
                <a:extLst>
                  <a:ext uri="{FF2B5EF4-FFF2-40B4-BE49-F238E27FC236}">
                    <a16:creationId xmlns:a16="http://schemas.microsoft.com/office/drawing/2014/main" id="{CE62DEEC-87D7-CC45-8B32-EDC4E099057B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5" name="Овал 54">
                  <a:extLst>
                    <a:ext uri="{FF2B5EF4-FFF2-40B4-BE49-F238E27FC236}">
                      <a16:creationId xmlns:a16="http://schemas.microsoft.com/office/drawing/2014/main" id="{1C16C8E8-F003-0C41-BA7E-1BFD09441CCC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6" name="Овал 55">
                  <a:extLst>
                    <a:ext uri="{FF2B5EF4-FFF2-40B4-BE49-F238E27FC236}">
                      <a16:creationId xmlns:a16="http://schemas.microsoft.com/office/drawing/2014/main" id="{A04062DD-2505-6845-9991-10BCF24609E7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7" name="Дуга 56">
                  <a:extLst>
                    <a:ext uri="{FF2B5EF4-FFF2-40B4-BE49-F238E27FC236}">
                      <a16:creationId xmlns:a16="http://schemas.microsoft.com/office/drawing/2014/main" id="{EC1E5077-B74C-ED4E-8D9B-6B4304D82FA0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50" name="Группа 49">
                <a:extLst>
                  <a:ext uri="{FF2B5EF4-FFF2-40B4-BE49-F238E27FC236}">
                    <a16:creationId xmlns:a16="http://schemas.microsoft.com/office/drawing/2014/main" id="{B1427EAE-163D-1442-B4D5-0ED9799F7BA1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2" name="Овал 51">
                  <a:extLst>
                    <a:ext uri="{FF2B5EF4-FFF2-40B4-BE49-F238E27FC236}">
                      <a16:creationId xmlns:a16="http://schemas.microsoft.com/office/drawing/2014/main" id="{CEED48B3-FFB1-124F-AAF8-66B6318169DE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3" name="Овал 52">
                  <a:extLst>
                    <a:ext uri="{FF2B5EF4-FFF2-40B4-BE49-F238E27FC236}">
                      <a16:creationId xmlns:a16="http://schemas.microsoft.com/office/drawing/2014/main" id="{5E6B7919-B959-F444-85DB-97967DEB6312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4" name="Дуга 53">
                  <a:extLst>
                    <a:ext uri="{FF2B5EF4-FFF2-40B4-BE49-F238E27FC236}">
                      <a16:creationId xmlns:a16="http://schemas.microsoft.com/office/drawing/2014/main" id="{00694D3B-C5B8-7E40-8728-F456CC31AA16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51" name="Полилиния 50">
                <a:extLst>
                  <a:ext uri="{FF2B5EF4-FFF2-40B4-BE49-F238E27FC236}">
                    <a16:creationId xmlns:a16="http://schemas.microsoft.com/office/drawing/2014/main" id="{23EA623F-3873-0D4C-BDA3-9BA1774BC760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54BCBD1-F989-484F-B9A8-491342A190A0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cow</a:t>
              </a:r>
              <a:endParaRPr lang="ru-RU" sz="3600" dirty="0"/>
            </a:p>
          </p:txBody>
        </p:sp>
      </p:grpSp>
      <p:grpSp>
        <p:nvGrpSpPr>
          <p:cNvPr id="58" name="Группа 57">
            <a:extLst>
              <a:ext uri="{FF2B5EF4-FFF2-40B4-BE49-F238E27FC236}">
                <a16:creationId xmlns:a16="http://schemas.microsoft.com/office/drawing/2014/main" id="{2EC69201-28AE-5B4F-8999-7D75B7504FE1}"/>
              </a:ext>
            </a:extLst>
          </p:cNvPr>
          <p:cNvGrpSpPr/>
          <p:nvPr/>
        </p:nvGrpSpPr>
        <p:grpSpPr>
          <a:xfrm>
            <a:off x="6051660" y="2207144"/>
            <a:ext cx="2013996" cy="2443712"/>
            <a:chOff x="577463" y="1943800"/>
            <a:chExt cx="2013996" cy="2443712"/>
          </a:xfrm>
        </p:grpSpPr>
        <p:grpSp>
          <p:nvGrpSpPr>
            <p:cNvPr id="59" name="Группа 58">
              <a:extLst>
                <a:ext uri="{FF2B5EF4-FFF2-40B4-BE49-F238E27FC236}">
                  <a16:creationId xmlns:a16="http://schemas.microsoft.com/office/drawing/2014/main" id="{3598442A-3538-2945-B54A-0288EE3F9EE6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61" name="Полилиния 60">
                <a:extLst>
                  <a:ext uri="{FF2B5EF4-FFF2-40B4-BE49-F238E27FC236}">
                    <a16:creationId xmlns:a16="http://schemas.microsoft.com/office/drawing/2014/main" id="{AA185AD4-2DCD-B84B-91B1-B3CB6752DFF9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62" name="Группа 61">
                <a:extLst>
                  <a:ext uri="{FF2B5EF4-FFF2-40B4-BE49-F238E27FC236}">
                    <a16:creationId xmlns:a16="http://schemas.microsoft.com/office/drawing/2014/main" id="{FD3941BD-2B57-C942-94B5-D2EFBB868025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68" name="Овал 67">
                  <a:extLst>
                    <a:ext uri="{FF2B5EF4-FFF2-40B4-BE49-F238E27FC236}">
                      <a16:creationId xmlns:a16="http://schemas.microsoft.com/office/drawing/2014/main" id="{E773AA9B-360A-0045-84D4-6FB48A3C0DF3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9" name="Овал 68">
                  <a:extLst>
                    <a:ext uri="{FF2B5EF4-FFF2-40B4-BE49-F238E27FC236}">
                      <a16:creationId xmlns:a16="http://schemas.microsoft.com/office/drawing/2014/main" id="{AE1FED3D-565C-4140-BBCD-18863F0D85A1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0" name="Дуга 69">
                  <a:extLst>
                    <a:ext uri="{FF2B5EF4-FFF2-40B4-BE49-F238E27FC236}">
                      <a16:creationId xmlns:a16="http://schemas.microsoft.com/office/drawing/2014/main" id="{E765BFF1-57D8-8A46-829D-A20D84F678EE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63" name="Группа 62">
                <a:extLst>
                  <a:ext uri="{FF2B5EF4-FFF2-40B4-BE49-F238E27FC236}">
                    <a16:creationId xmlns:a16="http://schemas.microsoft.com/office/drawing/2014/main" id="{923AEE3A-61D8-5E4F-9A0E-B1BC9F92DA98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65" name="Овал 64">
                  <a:extLst>
                    <a:ext uri="{FF2B5EF4-FFF2-40B4-BE49-F238E27FC236}">
                      <a16:creationId xmlns:a16="http://schemas.microsoft.com/office/drawing/2014/main" id="{06288C0B-E60A-E54A-B03C-74CCFF4D047B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6" name="Овал 65">
                  <a:extLst>
                    <a:ext uri="{FF2B5EF4-FFF2-40B4-BE49-F238E27FC236}">
                      <a16:creationId xmlns:a16="http://schemas.microsoft.com/office/drawing/2014/main" id="{F9936898-0B99-104A-8800-A2066C356854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7" name="Дуга 66">
                  <a:extLst>
                    <a:ext uri="{FF2B5EF4-FFF2-40B4-BE49-F238E27FC236}">
                      <a16:creationId xmlns:a16="http://schemas.microsoft.com/office/drawing/2014/main" id="{34C82816-3E24-4A45-9C84-AB5FE68827CE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4" name="Полилиния 63">
                <a:extLst>
                  <a:ext uri="{FF2B5EF4-FFF2-40B4-BE49-F238E27FC236}">
                    <a16:creationId xmlns:a16="http://schemas.microsoft.com/office/drawing/2014/main" id="{6A495E93-EEF2-A34F-8692-F01279D4337E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0277733-13A9-1449-A17F-6228B7A26EE4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dog</a:t>
              </a:r>
              <a:endParaRPr lang="ru-RU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17554378"/>
      </p:ext>
    </p:extLst>
  </p:cSld>
  <p:clrMapOvr>
    <a:masterClrMapping/>
  </p:clrMapOvr>
  <p:transition spd="slow" advClick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08 -0.09954 C -0.02761 -0.0419 0.01962 0.26736 0.03889 0.28588 C 0.05816 0.3044 0.08386 0.02963 0.08855 0.01181 C 0.09011 0.0037 0.09185 -0.0044 0.09341 -0.01227 C 0.0981 -0.03032 0.1099 -0.05995 0.1448 -0.05995 C 0.16702 -0.05995 0.18386 -0.04352 0.19254 -0.00023 C 0.20105 0.04282 0.21823 0.19954 0.19601 0.19954 C 0.16112 0.19954 0.0981 0.02963 0.09341 0.01181 C 0.09185 0.0037 0.09011 -0.0044 0.08855 -0.01227 C 0.08386 -0.03032 0.07257 -0.05995 0.04185 -0.05995 C 0.01546 -0.05995 -0.02657 -0.15741 -0.02708 -0.09954 Z " pathEditMode="relative" rAng="0" ptsTypes="AAAAAAAAAAA">
                                      <p:cBhvr>
                                        <p:cTn id="6" dur="1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84" y="1838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4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3 0.001 0.042 0.009 0.052 0.021 L 0.075 0.049 C 0.08 0.055 0.088 0.058 0.098 0.058 C 0.112 0.058 0.124 0.05 0.125 0.038 C 0.124 0.028 0.112 0.019 0.098 0.019 C 0.088 0.019 0.08 0.023 0.075 0.028 L 0.052 0.056 C 0.042 0.068 0.023 0.076 0 0.077 C -0.023 0.076 -0.042 0.068 -0.052 0.056 L -0.075 0.028 C -0.08 0.023 -0.088 0.019 -0.098 0.019 C -0.112 0.019 -0.124 0.028 -0.125 0.038 C -0.124 0.05 -0.112 0.058 -0.098 0.058 C -0.088 0.058 -0.08 0.055 -0.075 0.049 L -0.052 0.021 C -0.042 0.009 -0.023 0.001 0 0 Z" pathEditMode="relative" ptsTypes="">
                                      <p:cBhvr>
                                        <p:cTn id="8" dur="1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29 -0.11574 C 0.05053 -0.09259 0.11389 0.0287 0.10938 0.06759 C 0.10469 0.10671 -0.00138 0.1125 -0.01614 0.11852 L -0.03576 0.12454 C -0.05069 0.13056 -0.14549 0.18935 -0.14549 0.23333 C -0.14549 0.26111 -0.06163 0.25347 -0.02586 0.24954 C 0.00973 0.2456 0.06876 0.23681 0.06876 0.20903 C 0.06876 0.16505 -0.00138 0.13056 -0.01614 0.12454 L -0.03576 0.11852 C -0.05069 0.1125 -0.10157 0.00949 -0.10157 -0.02963 C -0.10157 -0.0625 -0.0283 -0.13912 0.01129 -0.11574 Z " pathEditMode="relative" rAng="0" ptsTypes="AAAAAAAAAAA">
                                      <p:cBhvr>
                                        <p:cTn id="10" dur="1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4" y="1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%D0%BF%D0%BE%D0%B1%D0%B5%D0%B4%D0%B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%D0%B1%D1%83%D0%BB%D1%8C%D0%B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%D0%B1%D1%83%D0%BB%D1%8C%D0%B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689ACBC8-4449-924F-9311-D69ADA941AFE}"/>
              </a:ext>
            </a:extLst>
          </p:cNvPr>
          <p:cNvGrpSpPr/>
          <p:nvPr/>
        </p:nvGrpSpPr>
        <p:grpSpPr>
          <a:xfrm>
            <a:off x="793078" y="2207144"/>
            <a:ext cx="2013996" cy="2443712"/>
            <a:chOff x="577463" y="1943800"/>
            <a:chExt cx="2013996" cy="2443712"/>
          </a:xfrm>
        </p:grpSpPr>
        <p:grpSp>
          <p:nvGrpSpPr>
            <p:cNvPr id="14" name="Группа 13">
              <a:extLst>
                <a:ext uri="{FF2B5EF4-FFF2-40B4-BE49-F238E27FC236}">
                  <a16:creationId xmlns:a16="http://schemas.microsoft.com/office/drawing/2014/main" id="{45B5E0FD-4EDA-3341-A472-BD51E9A9589B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4" name="Полилиния 3">
                <a:extLst>
                  <a:ext uri="{FF2B5EF4-FFF2-40B4-BE49-F238E27FC236}">
                    <a16:creationId xmlns:a16="http://schemas.microsoft.com/office/drawing/2014/main" id="{F076B613-C3FE-1248-A027-9EF5A6AA8703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8" name="Группа 7">
                <a:extLst>
                  <a:ext uri="{FF2B5EF4-FFF2-40B4-BE49-F238E27FC236}">
                    <a16:creationId xmlns:a16="http://schemas.microsoft.com/office/drawing/2014/main" id="{D3666AFD-4252-B245-8BC3-2425BED346FD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" name="Овал 4">
                  <a:extLst>
                    <a:ext uri="{FF2B5EF4-FFF2-40B4-BE49-F238E27FC236}">
                      <a16:creationId xmlns:a16="http://schemas.microsoft.com/office/drawing/2014/main" id="{D8670097-466D-5948-9C65-58A89A93F44F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" name="Овал 5">
                  <a:extLst>
                    <a:ext uri="{FF2B5EF4-FFF2-40B4-BE49-F238E27FC236}">
                      <a16:creationId xmlns:a16="http://schemas.microsoft.com/office/drawing/2014/main" id="{E70A9D35-3453-8044-8BCA-D06C1B0116A3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" name="Дуга 6">
                  <a:extLst>
                    <a:ext uri="{FF2B5EF4-FFF2-40B4-BE49-F238E27FC236}">
                      <a16:creationId xmlns:a16="http://schemas.microsoft.com/office/drawing/2014/main" id="{29E026FE-FF81-FB4A-B42D-D4D88592FEC0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9" name="Группа 8">
                <a:extLst>
                  <a:ext uri="{FF2B5EF4-FFF2-40B4-BE49-F238E27FC236}">
                    <a16:creationId xmlns:a16="http://schemas.microsoft.com/office/drawing/2014/main" id="{28AC6B2F-6FCD-0B42-A864-24669CBE018D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10" name="Овал 9">
                  <a:extLst>
                    <a:ext uri="{FF2B5EF4-FFF2-40B4-BE49-F238E27FC236}">
                      <a16:creationId xmlns:a16="http://schemas.microsoft.com/office/drawing/2014/main" id="{BA2CDE91-5C96-2D4F-80C4-6C8B07002E54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" name="Овал 10">
                  <a:extLst>
                    <a:ext uri="{FF2B5EF4-FFF2-40B4-BE49-F238E27FC236}">
                      <a16:creationId xmlns:a16="http://schemas.microsoft.com/office/drawing/2014/main" id="{8A2FC057-7C2E-B340-BD0B-7561D1C25579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" name="Дуга 11">
                  <a:extLst>
                    <a:ext uri="{FF2B5EF4-FFF2-40B4-BE49-F238E27FC236}">
                      <a16:creationId xmlns:a16="http://schemas.microsoft.com/office/drawing/2014/main" id="{1002EC51-05D7-604C-A43E-F01BA7A90F2F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3" name="Полилиния 12">
                <a:extLst>
                  <a:ext uri="{FF2B5EF4-FFF2-40B4-BE49-F238E27FC236}">
                    <a16:creationId xmlns:a16="http://schemas.microsoft.com/office/drawing/2014/main" id="{21F09690-94F5-B343-B9E2-FFD157A3BC69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4138E32-7541-EF4A-8171-59ACBE244F2B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duck</a:t>
              </a:r>
              <a:endParaRPr lang="ru-RU" sz="3600" dirty="0"/>
            </a:p>
          </p:txBody>
        </p:sp>
      </p:grpSp>
      <p:pic>
        <p:nvPicPr>
          <p:cNvPr id="17" name="Рисунок 1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D01C036-A100-E745-8688-3A25BA18AC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864436" y="168451"/>
            <a:ext cx="1099021" cy="112980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E34E8D7-A5FC-7B4F-937E-A4B9DB16033B}"/>
              </a:ext>
            </a:extLst>
          </p:cNvPr>
          <p:cNvSpPr txBox="1"/>
          <p:nvPr/>
        </p:nvSpPr>
        <p:spPr>
          <a:xfrm>
            <a:off x="483016" y="406248"/>
            <a:ext cx="7128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omic Sans MS" panose="030F0902030302020204" pitchFamily="66" charset="0"/>
              </a:rPr>
              <a:t>I can swim. I can’t talk. I live in water.</a:t>
            </a:r>
            <a:endParaRPr lang="ru-RU" sz="2800" b="1" dirty="0"/>
          </a:p>
        </p:txBody>
      </p:sp>
      <p:grpSp>
        <p:nvGrpSpPr>
          <p:cNvPr id="45" name="Группа 44">
            <a:extLst>
              <a:ext uri="{FF2B5EF4-FFF2-40B4-BE49-F238E27FC236}">
                <a16:creationId xmlns:a16="http://schemas.microsoft.com/office/drawing/2014/main" id="{CFE729F2-3612-0946-896F-684FC2FA0ECD}"/>
              </a:ext>
            </a:extLst>
          </p:cNvPr>
          <p:cNvGrpSpPr/>
          <p:nvPr/>
        </p:nvGrpSpPr>
        <p:grpSpPr>
          <a:xfrm>
            <a:off x="3520018" y="2207144"/>
            <a:ext cx="2013996" cy="2443712"/>
            <a:chOff x="577463" y="1943800"/>
            <a:chExt cx="2013996" cy="2443712"/>
          </a:xfrm>
        </p:grpSpPr>
        <p:grpSp>
          <p:nvGrpSpPr>
            <p:cNvPr id="46" name="Группа 45">
              <a:extLst>
                <a:ext uri="{FF2B5EF4-FFF2-40B4-BE49-F238E27FC236}">
                  <a16:creationId xmlns:a16="http://schemas.microsoft.com/office/drawing/2014/main" id="{58D73A26-A5EB-0A48-9C02-6C67FD323FB2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48" name="Полилиния 47">
                <a:extLst>
                  <a:ext uri="{FF2B5EF4-FFF2-40B4-BE49-F238E27FC236}">
                    <a16:creationId xmlns:a16="http://schemas.microsoft.com/office/drawing/2014/main" id="{0819FE63-13BE-0942-8BCB-B901177E5E32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9" name="Группа 48">
                <a:extLst>
                  <a:ext uri="{FF2B5EF4-FFF2-40B4-BE49-F238E27FC236}">
                    <a16:creationId xmlns:a16="http://schemas.microsoft.com/office/drawing/2014/main" id="{CE62DEEC-87D7-CC45-8B32-EDC4E099057B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5" name="Овал 54">
                  <a:extLst>
                    <a:ext uri="{FF2B5EF4-FFF2-40B4-BE49-F238E27FC236}">
                      <a16:creationId xmlns:a16="http://schemas.microsoft.com/office/drawing/2014/main" id="{1C16C8E8-F003-0C41-BA7E-1BFD09441CCC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6" name="Овал 55">
                  <a:extLst>
                    <a:ext uri="{FF2B5EF4-FFF2-40B4-BE49-F238E27FC236}">
                      <a16:creationId xmlns:a16="http://schemas.microsoft.com/office/drawing/2014/main" id="{A04062DD-2505-6845-9991-10BCF24609E7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7" name="Дуга 56">
                  <a:extLst>
                    <a:ext uri="{FF2B5EF4-FFF2-40B4-BE49-F238E27FC236}">
                      <a16:creationId xmlns:a16="http://schemas.microsoft.com/office/drawing/2014/main" id="{EC1E5077-B74C-ED4E-8D9B-6B4304D82FA0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50" name="Группа 49">
                <a:extLst>
                  <a:ext uri="{FF2B5EF4-FFF2-40B4-BE49-F238E27FC236}">
                    <a16:creationId xmlns:a16="http://schemas.microsoft.com/office/drawing/2014/main" id="{B1427EAE-163D-1442-B4D5-0ED9799F7BA1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2" name="Овал 51">
                  <a:extLst>
                    <a:ext uri="{FF2B5EF4-FFF2-40B4-BE49-F238E27FC236}">
                      <a16:creationId xmlns:a16="http://schemas.microsoft.com/office/drawing/2014/main" id="{CEED48B3-FFB1-124F-AAF8-66B6318169DE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3" name="Овал 52">
                  <a:extLst>
                    <a:ext uri="{FF2B5EF4-FFF2-40B4-BE49-F238E27FC236}">
                      <a16:creationId xmlns:a16="http://schemas.microsoft.com/office/drawing/2014/main" id="{5E6B7919-B959-F444-85DB-97967DEB6312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4" name="Дуга 53">
                  <a:extLst>
                    <a:ext uri="{FF2B5EF4-FFF2-40B4-BE49-F238E27FC236}">
                      <a16:creationId xmlns:a16="http://schemas.microsoft.com/office/drawing/2014/main" id="{00694D3B-C5B8-7E40-8728-F456CC31AA16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51" name="Полилиния 50">
                <a:extLst>
                  <a:ext uri="{FF2B5EF4-FFF2-40B4-BE49-F238E27FC236}">
                    <a16:creationId xmlns:a16="http://schemas.microsoft.com/office/drawing/2014/main" id="{23EA623F-3873-0D4C-BDA3-9BA1774BC760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54BCBD1-F989-484F-B9A8-491342A190A0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fish</a:t>
              </a:r>
              <a:endParaRPr lang="ru-RU" sz="3600" dirty="0"/>
            </a:p>
          </p:txBody>
        </p:sp>
      </p:grpSp>
      <p:grpSp>
        <p:nvGrpSpPr>
          <p:cNvPr id="58" name="Группа 57">
            <a:extLst>
              <a:ext uri="{FF2B5EF4-FFF2-40B4-BE49-F238E27FC236}">
                <a16:creationId xmlns:a16="http://schemas.microsoft.com/office/drawing/2014/main" id="{2EC69201-28AE-5B4F-8999-7D75B7504FE1}"/>
              </a:ext>
            </a:extLst>
          </p:cNvPr>
          <p:cNvGrpSpPr/>
          <p:nvPr/>
        </p:nvGrpSpPr>
        <p:grpSpPr>
          <a:xfrm>
            <a:off x="6051660" y="2207144"/>
            <a:ext cx="2013996" cy="2443712"/>
            <a:chOff x="577463" y="1943800"/>
            <a:chExt cx="2013996" cy="2443712"/>
          </a:xfrm>
        </p:grpSpPr>
        <p:grpSp>
          <p:nvGrpSpPr>
            <p:cNvPr id="59" name="Группа 58">
              <a:extLst>
                <a:ext uri="{FF2B5EF4-FFF2-40B4-BE49-F238E27FC236}">
                  <a16:creationId xmlns:a16="http://schemas.microsoft.com/office/drawing/2014/main" id="{3598442A-3538-2945-B54A-0288EE3F9EE6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61" name="Полилиния 60">
                <a:extLst>
                  <a:ext uri="{FF2B5EF4-FFF2-40B4-BE49-F238E27FC236}">
                    <a16:creationId xmlns:a16="http://schemas.microsoft.com/office/drawing/2014/main" id="{AA185AD4-2DCD-B84B-91B1-B3CB6752DFF9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62" name="Группа 61">
                <a:extLst>
                  <a:ext uri="{FF2B5EF4-FFF2-40B4-BE49-F238E27FC236}">
                    <a16:creationId xmlns:a16="http://schemas.microsoft.com/office/drawing/2014/main" id="{FD3941BD-2B57-C942-94B5-D2EFBB868025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68" name="Овал 67">
                  <a:extLst>
                    <a:ext uri="{FF2B5EF4-FFF2-40B4-BE49-F238E27FC236}">
                      <a16:creationId xmlns:a16="http://schemas.microsoft.com/office/drawing/2014/main" id="{E773AA9B-360A-0045-84D4-6FB48A3C0DF3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9" name="Овал 68">
                  <a:extLst>
                    <a:ext uri="{FF2B5EF4-FFF2-40B4-BE49-F238E27FC236}">
                      <a16:creationId xmlns:a16="http://schemas.microsoft.com/office/drawing/2014/main" id="{AE1FED3D-565C-4140-BBCD-18863F0D85A1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0" name="Дуга 69">
                  <a:extLst>
                    <a:ext uri="{FF2B5EF4-FFF2-40B4-BE49-F238E27FC236}">
                      <a16:creationId xmlns:a16="http://schemas.microsoft.com/office/drawing/2014/main" id="{E765BFF1-57D8-8A46-829D-A20D84F678EE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63" name="Группа 62">
                <a:extLst>
                  <a:ext uri="{FF2B5EF4-FFF2-40B4-BE49-F238E27FC236}">
                    <a16:creationId xmlns:a16="http://schemas.microsoft.com/office/drawing/2014/main" id="{923AEE3A-61D8-5E4F-9A0E-B1BC9F92DA98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65" name="Овал 64">
                  <a:extLst>
                    <a:ext uri="{FF2B5EF4-FFF2-40B4-BE49-F238E27FC236}">
                      <a16:creationId xmlns:a16="http://schemas.microsoft.com/office/drawing/2014/main" id="{06288C0B-E60A-E54A-B03C-74CCFF4D047B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6" name="Овал 65">
                  <a:extLst>
                    <a:ext uri="{FF2B5EF4-FFF2-40B4-BE49-F238E27FC236}">
                      <a16:creationId xmlns:a16="http://schemas.microsoft.com/office/drawing/2014/main" id="{F9936898-0B99-104A-8800-A2066C356854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7" name="Дуга 66">
                  <a:extLst>
                    <a:ext uri="{FF2B5EF4-FFF2-40B4-BE49-F238E27FC236}">
                      <a16:creationId xmlns:a16="http://schemas.microsoft.com/office/drawing/2014/main" id="{34C82816-3E24-4A45-9C84-AB5FE68827CE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4" name="Полилиния 63">
                <a:extLst>
                  <a:ext uri="{FF2B5EF4-FFF2-40B4-BE49-F238E27FC236}">
                    <a16:creationId xmlns:a16="http://schemas.microsoft.com/office/drawing/2014/main" id="{6A495E93-EEF2-A34F-8692-F01279D4337E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0277733-13A9-1449-A17F-6228B7A26EE4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frog</a:t>
              </a:r>
              <a:endParaRPr lang="ru-RU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88677533"/>
      </p:ext>
    </p:extLst>
  </p:cSld>
  <p:clrMapOvr>
    <a:masterClrMapping/>
  </p:clrMapOvr>
  <p:transition spd="slow" advClick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08 -0.09954 C -0.02761 -0.0419 0.01962 0.26736 0.03889 0.28588 C 0.05816 0.3044 0.08386 0.02963 0.08855 0.01181 C 0.09011 0.0037 0.09185 -0.0044 0.09341 -0.01227 C 0.0981 -0.03032 0.1099 -0.05995 0.1448 -0.05995 C 0.16702 -0.05995 0.18386 -0.04352 0.19254 -0.00023 C 0.20105 0.04282 0.21823 0.19954 0.19601 0.19954 C 0.16112 0.19954 0.0981 0.02963 0.09341 0.01181 C 0.09185 0.0037 0.09011 -0.0044 0.08855 -0.01227 C 0.08386 -0.03032 0.07257 -0.05995 0.04185 -0.05995 C 0.01546 -0.05995 -0.02657 -0.15741 -0.02708 -0.09954 Z " pathEditMode="relative" rAng="0" ptsTypes="AAAAAAAAAAA">
                                      <p:cBhvr>
                                        <p:cTn id="6" dur="1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84" y="1838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4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3 0.001 0.042 0.009 0.052 0.021 L 0.075 0.049 C 0.08 0.055 0.088 0.058 0.098 0.058 C 0.112 0.058 0.124 0.05 0.125 0.038 C 0.124 0.028 0.112 0.019 0.098 0.019 C 0.088 0.019 0.08 0.023 0.075 0.028 L 0.052 0.056 C 0.042 0.068 0.023 0.076 0 0.077 C -0.023 0.076 -0.042 0.068 -0.052 0.056 L -0.075 0.028 C -0.08 0.023 -0.088 0.019 -0.098 0.019 C -0.112 0.019 -0.124 0.028 -0.125 0.038 C -0.124 0.05 -0.112 0.058 -0.098 0.058 C -0.088 0.058 -0.08 0.055 -0.075 0.049 L -0.052 0.021 C -0.042 0.009 -0.023 0.001 0 0 Z" pathEditMode="relative" ptsTypes="">
                                      <p:cBhvr>
                                        <p:cTn id="8" dur="1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29 -0.11574 C 0.05053 -0.09259 0.11389 0.0287 0.10938 0.06759 C 0.10469 0.10671 -0.00138 0.1125 -0.01614 0.11852 L -0.03576 0.12454 C -0.05069 0.13056 -0.14549 0.18935 -0.14549 0.23333 C -0.14549 0.26111 -0.06163 0.25347 -0.02586 0.24954 C 0.00973 0.2456 0.06876 0.23681 0.06876 0.20903 C 0.06876 0.16505 -0.00138 0.13056 -0.01614 0.12454 L -0.03576 0.11852 C -0.05069 0.1125 -0.10157 0.00949 -0.10157 -0.02963 C -0.10157 -0.0625 -0.0283 -0.13912 0.01129 -0.11574 Z " pathEditMode="relative" rAng="0" ptsTypes="AAAAAAAAAAA">
                                      <p:cBhvr>
                                        <p:cTn id="10" dur="1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4" y="1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%D0%B1%D1%83%D0%BB%D1%8C%D0%B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%D0%BF%D0%BE%D0%B1%D0%B5%D0%B4%D0%B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%D0%B1%D1%83%D0%BB%D1%8C%D0%B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689ACBC8-4449-924F-9311-D69ADA941AFE}"/>
              </a:ext>
            </a:extLst>
          </p:cNvPr>
          <p:cNvGrpSpPr/>
          <p:nvPr/>
        </p:nvGrpSpPr>
        <p:grpSpPr>
          <a:xfrm>
            <a:off x="793078" y="2207144"/>
            <a:ext cx="2013996" cy="2443712"/>
            <a:chOff x="577463" y="1943800"/>
            <a:chExt cx="2013996" cy="2443712"/>
          </a:xfrm>
        </p:grpSpPr>
        <p:grpSp>
          <p:nvGrpSpPr>
            <p:cNvPr id="14" name="Группа 13">
              <a:extLst>
                <a:ext uri="{FF2B5EF4-FFF2-40B4-BE49-F238E27FC236}">
                  <a16:creationId xmlns:a16="http://schemas.microsoft.com/office/drawing/2014/main" id="{45B5E0FD-4EDA-3341-A472-BD51E9A9589B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4" name="Полилиния 3">
                <a:extLst>
                  <a:ext uri="{FF2B5EF4-FFF2-40B4-BE49-F238E27FC236}">
                    <a16:creationId xmlns:a16="http://schemas.microsoft.com/office/drawing/2014/main" id="{F076B613-C3FE-1248-A027-9EF5A6AA8703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8" name="Группа 7">
                <a:extLst>
                  <a:ext uri="{FF2B5EF4-FFF2-40B4-BE49-F238E27FC236}">
                    <a16:creationId xmlns:a16="http://schemas.microsoft.com/office/drawing/2014/main" id="{D3666AFD-4252-B245-8BC3-2425BED346FD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" name="Овал 4">
                  <a:extLst>
                    <a:ext uri="{FF2B5EF4-FFF2-40B4-BE49-F238E27FC236}">
                      <a16:creationId xmlns:a16="http://schemas.microsoft.com/office/drawing/2014/main" id="{D8670097-466D-5948-9C65-58A89A93F44F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" name="Овал 5">
                  <a:extLst>
                    <a:ext uri="{FF2B5EF4-FFF2-40B4-BE49-F238E27FC236}">
                      <a16:creationId xmlns:a16="http://schemas.microsoft.com/office/drawing/2014/main" id="{E70A9D35-3453-8044-8BCA-D06C1B0116A3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" name="Дуга 6">
                  <a:extLst>
                    <a:ext uri="{FF2B5EF4-FFF2-40B4-BE49-F238E27FC236}">
                      <a16:creationId xmlns:a16="http://schemas.microsoft.com/office/drawing/2014/main" id="{29E026FE-FF81-FB4A-B42D-D4D88592FEC0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9" name="Группа 8">
                <a:extLst>
                  <a:ext uri="{FF2B5EF4-FFF2-40B4-BE49-F238E27FC236}">
                    <a16:creationId xmlns:a16="http://schemas.microsoft.com/office/drawing/2014/main" id="{28AC6B2F-6FCD-0B42-A864-24669CBE018D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10" name="Овал 9">
                  <a:extLst>
                    <a:ext uri="{FF2B5EF4-FFF2-40B4-BE49-F238E27FC236}">
                      <a16:creationId xmlns:a16="http://schemas.microsoft.com/office/drawing/2014/main" id="{BA2CDE91-5C96-2D4F-80C4-6C8B07002E54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" name="Овал 10">
                  <a:extLst>
                    <a:ext uri="{FF2B5EF4-FFF2-40B4-BE49-F238E27FC236}">
                      <a16:creationId xmlns:a16="http://schemas.microsoft.com/office/drawing/2014/main" id="{8A2FC057-7C2E-B340-BD0B-7561D1C25579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" name="Дуга 11">
                  <a:extLst>
                    <a:ext uri="{FF2B5EF4-FFF2-40B4-BE49-F238E27FC236}">
                      <a16:creationId xmlns:a16="http://schemas.microsoft.com/office/drawing/2014/main" id="{1002EC51-05D7-604C-A43E-F01BA7A90F2F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3" name="Полилиния 12">
                <a:extLst>
                  <a:ext uri="{FF2B5EF4-FFF2-40B4-BE49-F238E27FC236}">
                    <a16:creationId xmlns:a16="http://schemas.microsoft.com/office/drawing/2014/main" id="{21F09690-94F5-B343-B9E2-FFD157A3BC69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4138E32-7541-EF4A-8171-59ACBE244F2B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tiger</a:t>
              </a:r>
              <a:endParaRPr lang="ru-RU" sz="3600" dirty="0"/>
            </a:p>
          </p:txBody>
        </p:sp>
      </p:grpSp>
      <p:pic>
        <p:nvPicPr>
          <p:cNvPr id="17" name="Рисунок 1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D01C036-A100-E745-8688-3A25BA18AC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864436" y="168451"/>
            <a:ext cx="1099021" cy="112980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E34E8D7-A5FC-7B4F-937E-A4B9DB16033B}"/>
              </a:ext>
            </a:extLst>
          </p:cNvPr>
          <p:cNvSpPr txBox="1"/>
          <p:nvPr/>
        </p:nvSpPr>
        <p:spPr>
          <a:xfrm>
            <a:off x="483016" y="406248"/>
            <a:ext cx="7128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omic Sans MS" panose="030F0902030302020204" pitchFamily="66" charset="0"/>
              </a:rPr>
              <a:t>I can run. I live on a farm.</a:t>
            </a:r>
            <a:endParaRPr lang="ru-RU" sz="2800" b="1" dirty="0"/>
          </a:p>
        </p:txBody>
      </p:sp>
      <p:grpSp>
        <p:nvGrpSpPr>
          <p:cNvPr id="45" name="Группа 44">
            <a:extLst>
              <a:ext uri="{FF2B5EF4-FFF2-40B4-BE49-F238E27FC236}">
                <a16:creationId xmlns:a16="http://schemas.microsoft.com/office/drawing/2014/main" id="{CFE729F2-3612-0946-896F-684FC2FA0ECD}"/>
              </a:ext>
            </a:extLst>
          </p:cNvPr>
          <p:cNvGrpSpPr/>
          <p:nvPr/>
        </p:nvGrpSpPr>
        <p:grpSpPr>
          <a:xfrm>
            <a:off x="3520018" y="2207144"/>
            <a:ext cx="2013996" cy="2443712"/>
            <a:chOff x="577463" y="1943800"/>
            <a:chExt cx="2013996" cy="2443712"/>
          </a:xfrm>
        </p:grpSpPr>
        <p:grpSp>
          <p:nvGrpSpPr>
            <p:cNvPr id="46" name="Группа 45">
              <a:extLst>
                <a:ext uri="{FF2B5EF4-FFF2-40B4-BE49-F238E27FC236}">
                  <a16:creationId xmlns:a16="http://schemas.microsoft.com/office/drawing/2014/main" id="{58D73A26-A5EB-0A48-9C02-6C67FD323FB2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48" name="Полилиния 47">
                <a:extLst>
                  <a:ext uri="{FF2B5EF4-FFF2-40B4-BE49-F238E27FC236}">
                    <a16:creationId xmlns:a16="http://schemas.microsoft.com/office/drawing/2014/main" id="{0819FE63-13BE-0942-8BCB-B901177E5E32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9" name="Группа 48">
                <a:extLst>
                  <a:ext uri="{FF2B5EF4-FFF2-40B4-BE49-F238E27FC236}">
                    <a16:creationId xmlns:a16="http://schemas.microsoft.com/office/drawing/2014/main" id="{CE62DEEC-87D7-CC45-8B32-EDC4E099057B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5" name="Овал 54">
                  <a:extLst>
                    <a:ext uri="{FF2B5EF4-FFF2-40B4-BE49-F238E27FC236}">
                      <a16:creationId xmlns:a16="http://schemas.microsoft.com/office/drawing/2014/main" id="{1C16C8E8-F003-0C41-BA7E-1BFD09441CCC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6" name="Овал 55">
                  <a:extLst>
                    <a:ext uri="{FF2B5EF4-FFF2-40B4-BE49-F238E27FC236}">
                      <a16:creationId xmlns:a16="http://schemas.microsoft.com/office/drawing/2014/main" id="{A04062DD-2505-6845-9991-10BCF24609E7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7" name="Дуга 56">
                  <a:extLst>
                    <a:ext uri="{FF2B5EF4-FFF2-40B4-BE49-F238E27FC236}">
                      <a16:creationId xmlns:a16="http://schemas.microsoft.com/office/drawing/2014/main" id="{EC1E5077-B74C-ED4E-8D9B-6B4304D82FA0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50" name="Группа 49">
                <a:extLst>
                  <a:ext uri="{FF2B5EF4-FFF2-40B4-BE49-F238E27FC236}">
                    <a16:creationId xmlns:a16="http://schemas.microsoft.com/office/drawing/2014/main" id="{B1427EAE-163D-1442-B4D5-0ED9799F7BA1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2" name="Овал 51">
                  <a:extLst>
                    <a:ext uri="{FF2B5EF4-FFF2-40B4-BE49-F238E27FC236}">
                      <a16:creationId xmlns:a16="http://schemas.microsoft.com/office/drawing/2014/main" id="{CEED48B3-FFB1-124F-AAF8-66B6318169DE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3" name="Овал 52">
                  <a:extLst>
                    <a:ext uri="{FF2B5EF4-FFF2-40B4-BE49-F238E27FC236}">
                      <a16:creationId xmlns:a16="http://schemas.microsoft.com/office/drawing/2014/main" id="{5E6B7919-B959-F444-85DB-97967DEB6312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4" name="Дуга 53">
                  <a:extLst>
                    <a:ext uri="{FF2B5EF4-FFF2-40B4-BE49-F238E27FC236}">
                      <a16:creationId xmlns:a16="http://schemas.microsoft.com/office/drawing/2014/main" id="{00694D3B-C5B8-7E40-8728-F456CC31AA16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51" name="Полилиния 50">
                <a:extLst>
                  <a:ext uri="{FF2B5EF4-FFF2-40B4-BE49-F238E27FC236}">
                    <a16:creationId xmlns:a16="http://schemas.microsoft.com/office/drawing/2014/main" id="{23EA623F-3873-0D4C-BDA3-9BA1774BC760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54BCBD1-F989-484F-B9A8-491342A190A0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hippo</a:t>
              </a:r>
              <a:endParaRPr lang="ru-RU" sz="3600" dirty="0"/>
            </a:p>
          </p:txBody>
        </p:sp>
      </p:grpSp>
      <p:grpSp>
        <p:nvGrpSpPr>
          <p:cNvPr id="58" name="Группа 57">
            <a:extLst>
              <a:ext uri="{FF2B5EF4-FFF2-40B4-BE49-F238E27FC236}">
                <a16:creationId xmlns:a16="http://schemas.microsoft.com/office/drawing/2014/main" id="{2EC69201-28AE-5B4F-8999-7D75B7504FE1}"/>
              </a:ext>
            </a:extLst>
          </p:cNvPr>
          <p:cNvGrpSpPr/>
          <p:nvPr/>
        </p:nvGrpSpPr>
        <p:grpSpPr>
          <a:xfrm>
            <a:off x="6051660" y="2207144"/>
            <a:ext cx="2013996" cy="2443712"/>
            <a:chOff x="577463" y="1943800"/>
            <a:chExt cx="2013996" cy="2443712"/>
          </a:xfrm>
        </p:grpSpPr>
        <p:grpSp>
          <p:nvGrpSpPr>
            <p:cNvPr id="59" name="Группа 58">
              <a:extLst>
                <a:ext uri="{FF2B5EF4-FFF2-40B4-BE49-F238E27FC236}">
                  <a16:creationId xmlns:a16="http://schemas.microsoft.com/office/drawing/2014/main" id="{3598442A-3538-2945-B54A-0288EE3F9EE6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61" name="Полилиния 60">
                <a:extLst>
                  <a:ext uri="{FF2B5EF4-FFF2-40B4-BE49-F238E27FC236}">
                    <a16:creationId xmlns:a16="http://schemas.microsoft.com/office/drawing/2014/main" id="{AA185AD4-2DCD-B84B-91B1-B3CB6752DFF9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62" name="Группа 61">
                <a:extLst>
                  <a:ext uri="{FF2B5EF4-FFF2-40B4-BE49-F238E27FC236}">
                    <a16:creationId xmlns:a16="http://schemas.microsoft.com/office/drawing/2014/main" id="{FD3941BD-2B57-C942-94B5-D2EFBB868025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68" name="Овал 67">
                  <a:extLst>
                    <a:ext uri="{FF2B5EF4-FFF2-40B4-BE49-F238E27FC236}">
                      <a16:creationId xmlns:a16="http://schemas.microsoft.com/office/drawing/2014/main" id="{E773AA9B-360A-0045-84D4-6FB48A3C0DF3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9" name="Овал 68">
                  <a:extLst>
                    <a:ext uri="{FF2B5EF4-FFF2-40B4-BE49-F238E27FC236}">
                      <a16:creationId xmlns:a16="http://schemas.microsoft.com/office/drawing/2014/main" id="{AE1FED3D-565C-4140-BBCD-18863F0D85A1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0" name="Дуга 69">
                  <a:extLst>
                    <a:ext uri="{FF2B5EF4-FFF2-40B4-BE49-F238E27FC236}">
                      <a16:creationId xmlns:a16="http://schemas.microsoft.com/office/drawing/2014/main" id="{E765BFF1-57D8-8A46-829D-A20D84F678EE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63" name="Группа 62">
                <a:extLst>
                  <a:ext uri="{FF2B5EF4-FFF2-40B4-BE49-F238E27FC236}">
                    <a16:creationId xmlns:a16="http://schemas.microsoft.com/office/drawing/2014/main" id="{923AEE3A-61D8-5E4F-9A0E-B1BC9F92DA98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65" name="Овал 64">
                  <a:extLst>
                    <a:ext uri="{FF2B5EF4-FFF2-40B4-BE49-F238E27FC236}">
                      <a16:creationId xmlns:a16="http://schemas.microsoft.com/office/drawing/2014/main" id="{06288C0B-E60A-E54A-B03C-74CCFF4D047B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6" name="Овал 65">
                  <a:extLst>
                    <a:ext uri="{FF2B5EF4-FFF2-40B4-BE49-F238E27FC236}">
                      <a16:creationId xmlns:a16="http://schemas.microsoft.com/office/drawing/2014/main" id="{F9936898-0B99-104A-8800-A2066C356854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7" name="Дуга 66">
                  <a:extLst>
                    <a:ext uri="{FF2B5EF4-FFF2-40B4-BE49-F238E27FC236}">
                      <a16:creationId xmlns:a16="http://schemas.microsoft.com/office/drawing/2014/main" id="{34C82816-3E24-4A45-9C84-AB5FE68827CE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4" name="Полилиния 63">
                <a:extLst>
                  <a:ext uri="{FF2B5EF4-FFF2-40B4-BE49-F238E27FC236}">
                    <a16:creationId xmlns:a16="http://schemas.microsoft.com/office/drawing/2014/main" id="{6A495E93-EEF2-A34F-8692-F01279D4337E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0277733-13A9-1449-A17F-6228B7A26EE4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horse</a:t>
              </a:r>
              <a:endParaRPr lang="ru-RU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86251121"/>
      </p:ext>
    </p:extLst>
  </p:cSld>
  <p:clrMapOvr>
    <a:masterClrMapping/>
  </p:clrMapOvr>
  <p:transition spd="slow" advClick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08 -0.09954 C -0.02761 -0.0419 0.01962 0.26736 0.03889 0.28588 C 0.05816 0.3044 0.08386 0.02963 0.08855 0.01181 C 0.09011 0.0037 0.09185 -0.0044 0.09341 -0.01227 C 0.0981 -0.03032 0.1099 -0.05995 0.1448 -0.05995 C 0.16702 -0.05995 0.18386 -0.04352 0.19254 -0.00023 C 0.20105 0.04282 0.21823 0.19954 0.19601 0.19954 C 0.16112 0.19954 0.0981 0.02963 0.09341 0.01181 C 0.09185 0.0037 0.09011 -0.0044 0.08855 -0.01227 C 0.08386 -0.03032 0.07257 -0.05995 0.04185 -0.05995 C 0.01546 -0.05995 -0.02657 -0.15741 -0.02708 -0.09954 Z " pathEditMode="relative" rAng="0" ptsTypes="AAAAAAAAAAA">
                                      <p:cBhvr>
                                        <p:cTn id="6" dur="1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84" y="1838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4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3 0.001 0.042 0.009 0.052 0.021 L 0.075 0.049 C 0.08 0.055 0.088 0.058 0.098 0.058 C 0.112 0.058 0.124 0.05 0.125 0.038 C 0.124 0.028 0.112 0.019 0.098 0.019 C 0.088 0.019 0.08 0.023 0.075 0.028 L 0.052 0.056 C 0.042 0.068 0.023 0.076 0 0.077 C -0.023 0.076 -0.042 0.068 -0.052 0.056 L -0.075 0.028 C -0.08 0.023 -0.088 0.019 -0.098 0.019 C -0.112 0.019 -0.124 0.028 -0.125 0.038 C -0.124 0.05 -0.112 0.058 -0.098 0.058 C -0.088 0.058 -0.08 0.055 -0.075 0.049 L -0.052 0.021 C -0.042 0.009 -0.023 0.001 0 0 Z" pathEditMode="relative" ptsTypes="">
                                      <p:cBhvr>
                                        <p:cTn id="8" dur="1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29 -0.11574 C 0.05053 -0.09259 0.11389 0.0287 0.10938 0.06759 C 0.10469 0.10671 -0.00138 0.1125 -0.01614 0.11852 L -0.03576 0.12454 C -0.05069 0.13056 -0.14549 0.18935 -0.14549 0.23333 C -0.14549 0.26111 -0.06163 0.25347 -0.02586 0.24954 C 0.00973 0.2456 0.06876 0.23681 0.06876 0.20903 C 0.06876 0.16505 -0.00138 0.13056 -0.01614 0.12454 L -0.03576 0.11852 C -0.05069 0.1125 -0.10157 0.00949 -0.10157 -0.02963 C -0.10157 -0.0625 -0.0283 -0.13912 0.01129 -0.11574 Z " pathEditMode="relative" rAng="0" ptsTypes="AAAAAAAAAAA">
                                      <p:cBhvr>
                                        <p:cTn id="10" dur="1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4" y="1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%D0%B1%D1%83%D0%BB%D1%8C%D0%B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%D0%B1%D1%83%D0%BB%D1%8C%D0%B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%D0%BF%D0%BE%D0%B1%D0%B5%D0%B4%D0%B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689ACBC8-4449-924F-9311-D69ADA941AFE}"/>
              </a:ext>
            </a:extLst>
          </p:cNvPr>
          <p:cNvGrpSpPr/>
          <p:nvPr/>
        </p:nvGrpSpPr>
        <p:grpSpPr>
          <a:xfrm>
            <a:off x="793078" y="2207144"/>
            <a:ext cx="2013996" cy="2443712"/>
            <a:chOff x="577463" y="1943800"/>
            <a:chExt cx="2013996" cy="2443712"/>
          </a:xfrm>
        </p:grpSpPr>
        <p:grpSp>
          <p:nvGrpSpPr>
            <p:cNvPr id="14" name="Группа 13">
              <a:extLst>
                <a:ext uri="{FF2B5EF4-FFF2-40B4-BE49-F238E27FC236}">
                  <a16:creationId xmlns:a16="http://schemas.microsoft.com/office/drawing/2014/main" id="{45B5E0FD-4EDA-3341-A472-BD51E9A9589B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4" name="Полилиния 3">
                <a:extLst>
                  <a:ext uri="{FF2B5EF4-FFF2-40B4-BE49-F238E27FC236}">
                    <a16:creationId xmlns:a16="http://schemas.microsoft.com/office/drawing/2014/main" id="{F076B613-C3FE-1248-A027-9EF5A6AA8703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8" name="Группа 7">
                <a:extLst>
                  <a:ext uri="{FF2B5EF4-FFF2-40B4-BE49-F238E27FC236}">
                    <a16:creationId xmlns:a16="http://schemas.microsoft.com/office/drawing/2014/main" id="{D3666AFD-4252-B245-8BC3-2425BED346FD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" name="Овал 4">
                  <a:extLst>
                    <a:ext uri="{FF2B5EF4-FFF2-40B4-BE49-F238E27FC236}">
                      <a16:creationId xmlns:a16="http://schemas.microsoft.com/office/drawing/2014/main" id="{D8670097-466D-5948-9C65-58A89A93F44F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" name="Овал 5">
                  <a:extLst>
                    <a:ext uri="{FF2B5EF4-FFF2-40B4-BE49-F238E27FC236}">
                      <a16:creationId xmlns:a16="http://schemas.microsoft.com/office/drawing/2014/main" id="{E70A9D35-3453-8044-8BCA-D06C1B0116A3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" name="Дуга 6">
                  <a:extLst>
                    <a:ext uri="{FF2B5EF4-FFF2-40B4-BE49-F238E27FC236}">
                      <a16:creationId xmlns:a16="http://schemas.microsoft.com/office/drawing/2014/main" id="{29E026FE-FF81-FB4A-B42D-D4D88592FEC0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9" name="Группа 8">
                <a:extLst>
                  <a:ext uri="{FF2B5EF4-FFF2-40B4-BE49-F238E27FC236}">
                    <a16:creationId xmlns:a16="http://schemas.microsoft.com/office/drawing/2014/main" id="{28AC6B2F-6FCD-0B42-A864-24669CBE018D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10" name="Овал 9">
                  <a:extLst>
                    <a:ext uri="{FF2B5EF4-FFF2-40B4-BE49-F238E27FC236}">
                      <a16:creationId xmlns:a16="http://schemas.microsoft.com/office/drawing/2014/main" id="{BA2CDE91-5C96-2D4F-80C4-6C8B07002E54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" name="Овал 10">
                  <a:extLst>
                    <a:ext uri="{FF2B5EF4-FFF2-40B4-BE49-F238E27FC236}">
                      <a16:creationId xmlns:a16="http://schemas.microsoft.com/office/drawing/2014/main" id="{8A2FC057-7C2E-B340-BD0B-7561D1C25579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" name="Дуга 11">
                  <a:extLst>
                    <a:ext uri="{FF2B5EF4-FFF2-40B4-BE49-F238E27FC236}">
                      <a16:creationId xmlns:a16="http://schemas.microsoft.com/office/drawing/2014/main" id="{1002EC51-05D7-604C-A43E-F01BA7A90F2F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3" name="Полилиния 12">
                <a:extLst>
                  <a:ext uri="{FF2B5EF4-FFF2-40B4-BE49-F238E27FC236}">
                    <a16:creationId xmlns:a16="http://schemas.microsoft.com/office/drawing/2014/main" id="{21F09690-94F5-B343-B9E2-FFD157A3BC69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4138E32-7541-EF4A-8171-59ACBE244F2B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lizard</a:t>
              </a:r>
              <a:endParaRPr lang="ru-RU" sz="3600" dirty="0"/>
            </a:p>
          </p:txBody>
        </p:sp>
      </p:grpSp>
      <p:pic>
        <p:nvPicPr>
          <p:cNvPr id="17" name="Рисунок 1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D01C036-A100-E745-8688-3A25BA18AC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864436" y="168451"/>
            <a:ext cx="1099021" cy="112980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E34E8D7-A5FC-7B4F-937E-A4B9DB16033B}"/>
              </a:ext>
            </a:extLst>
          </p:cNvPr>
          <p:cNvSpPr txBox="1"/>
          <p:nvPr/>
        </p:nvSpPr>
        <p:spPr>
          <a:xfrm>
            <a:off x="483016" y="406248"/>
            <a:ext cx="7128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omic Sans MS" panose="030F0902030302020204" pitchFamily="66" charset="0"/>
              </a:rPr>
              <a:t>I am green. I have got a long tail.</a:t>
            </a:r>
            <a:endParaRPr lang="ru-RU" sz="2800" b="1" dirty="0"/>
          </a:p>
        </p:txBody>
      </p:sp>
      <p:grpSp>
        <p:nvGrpSpPr>
          <p:cNvPr id="45" name="Группа 44">
            <a:extLst>
              <a:ext uri="{FF2B5EF4-FFF2-40B4-BE49-F238E27FC236}">
                <a16:creationId xmlns:a16="http://schemas.microsoft.com/office/drawing/2014/main" id="{CFE729F2-3612-0946-896F-684FC2FA0ECD}"/>
              </a:ext>
            </a:extLst>
          </p:cNvPr>
          <p:cNvGrpSpPr/>
          <p:nvPr/>
        </p:nvGrpSpPr>
        <p:grpSpPr>
          <a:xfrm>
            <a:off x="3520018" y="2207144"/>
            <a:ext cx="2013996" cy="2443712"/>
            <a:chOff x="577463" y="1943800"/>
            <a:chExt cx="2013996" cy="2443712"/>
          </a:xfrm>
        </p:grpSpPr>
        <p:grpSp>
          <p:nvGrpSpPr>
            <p:cNvPr id="46" name="Группа 45">
              <a:extLst>
                <a:ext uri="{FF2B5EF4-FFF2-40B4-BE49-F238E27FC236}">
                  <a16:creationId xmlns:a16="http://schemas.microsoft.com/office/drawing/2014/main" id="{58D73A26-A5EB-0A48-9C02-6C67FD323FB2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48" name="Полилиния 47">
                <a:extLst>
                  <a:ext uri="{FF2B5EF4-FFF2-40B4-BE49-F238E27FC236}">
                    <a16:creationId xmlns:a16="http://schemas.microsoft.com/office/drawing/2014/main" id="{0819FE63-13BE-0942-8BCB-B901177E5E32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9" name="Группа 48">
                <a:extLst>
                  <a:ext uri="{FF2B5EF4-FFF2-40B4-BE49-F238E27FC236}">
                    <a16:creationId xmlns:a16="http://schemas.microsoft.com/office/drawing/2014/main" id="{CE62DEEC-87D7-CC45-8B32-EDC4E099057B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5" name="Овал 54">
                  <a:extLst>
                    <a:ext uri="{FF2B5EF4-FFF2-40B4-BE49-F238E27FC236}">
                      <a16:creationId xmlns:a16="http://schemas.microsoft.com/office/drawing/2014/main" id="{1C16C8E8-F003-0C41-BA7E-1BFD09441CCC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6" name="Овал 55">
                  <a:extLst>
                    <a:ext uri="{FF2B5EF4-FFF2-40B4-BE49-F238E27FC236}">
                      <a16:creationId xmlns:a16="http://schemas.microsoft.com/office/drawing/2014/main" id="{A04062DD-2505-6845-9991-10BCF24609E7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7" name="Дуга 56">
                  <a:extLst>
                    <a:ext uri="{FF2B5EF4-FFF2-40B4-BE49-F238E27FC236}">
                      <a16:creationId xmlns:a16="http://schemas.microsoft.com/office/drawing/2014/main" id="{EC1E5077-B74C-ED4E-8D9B-6B4304D82FA0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50" name="Группа 49">
                <a:extLst>
                  <a:ext uri="{FF2B5EF4-FFF2-40B4-BE49-F238E27FC236}">
                    <a16:creationId xmlns:a16="http://schemas.microsoft.com/office/drawing/2014/main" id="{B1427EAE-163D-1442-B4D5-0ED9799F7BA1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2" name="Овал 51">
                  <a:extLst>
                    <a:ext uri="{FF2B5EF4-FFF2-40B4-BE49-F238E27FC236}">
                      <a16:creationId xmlns:a16="http://schemas.microsoft.com/office/drawing/2014/main" id="{CEED48B3-FFB1-124F-AAF8-66B6318169DE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3" name="Овал 52">
                  <a:extLst>
                    <a:ext uri="{FF2B5EF4-FFF2-40B4-BE49-F238E27FC236}">
                      <a16:creationId xmlns:a16="http://schemas.microsoft.com/office/drawing/2014/main" id="{5E6B7919-B959-F444-85DB-97967DEB6312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4" name="Дуга 53">
                  <a:extLst>
                    <a:ext uri="{FF2B5EF4-FFF2-40B4-BE49-F238E27FC236}">
                      <a16:creationId xmlns:a16="http://schemas.microsoft.com/office/drawing/2014/main" id="{00694D3B-C5B8-7E40-8728-F456CC31AA16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51" name="Полилиния 50">
                <a:extLst>
                  <a:ext uri="{FF2B5EF4-FFF2-40B4-BE49-F238E27FC236}">
                    <a16:creationId xmlns:a16="http://schemas.microsoft.com/office/drawing/2014/main" id="{23EA623F-3873-0D4C-BDA3-9BA1774BC760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54BCBD1-F989-484F-B9A8-491342A190A0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monkey</a:t>
              </a:r>
              <a:endParaRPr lang="ru-RU" sz="3600" dirty="0"/>
            </a:p>
          </p:txBody>
        </p:sp>
      </p:grpSp>
      <p:grpSp>
        <p:nvGrpSpPr>
          <p:cNvPr id="58" name="Группа 57">
            <a:extLst>
              <a:ext uri="{FF2B5EF4-FFF2-40B4-BE49-F238E27FC236}">
                <a16:creationId xmlns:a16="http://schemas.microsoft.com/office/drawing/2014/main" id="{2EC69201-28AE-5B4F-8999-7D75B7504FE1}"/>
              </a:ext>
            </a:extLst>
          </p:cNvPr>
          <p:cNvGrpSpPr/>
          <p:nvPr/>
        </p:nvGrpSpPr>
        <p:grpSpPr>
          <a:xfrm>
            <a:off x="6051660" y="2207144"/>
            <a:ext cx="2013996" cy="2443712"/>
            <a:chOff x="577463" y="1943800"/>
            <a:chExt cx="2013996" cy="2443712"/>
          </a:xfrm>
        </p:grpSpPr>
        <p:grpSp>
          <p:nvGrpSpPr>
            <p:cNvPr id="59" name="Группа 58">
              <a:extLst>
                <a:ext uri="{FF2B5EF4-FFF2-40B4-BE49-F238E27FC236}">
                  <a16:creationId xmlns:a16="http://schemas.microsoft.com/office/drawing/2014/main" id="{3598442A-3538-2945-B54A-0288EE3F9EE6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61" name="Полилиния 60">
                <a:extLst>
                  <a:ext uri="{FF2B5EF4-FFF2-40B4-BE49-F238E27FC236}">
                    <a16:creationId xmlns:a16="http://schemas.microsoft.com/office/drawing/2014/main" id="{AA185AD4-2DCD-B84B-91B1-B3CB6752DFF9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62" name="Группа 61">
                <a:extLst>
                  <a:ext uri="{FF2B5EF4-FFF2-40B4-BE49-F238E27FC236}">
                    <a16:creationId xmlns:a16="http://schemas.microsoft.com/office/drawing/2014/main" id="{FD3941BD-2B57-C942-94B5-D2EFBB868025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68" name="Овал 67">
                  <a:extLst>
                    <a:ext uri="{FF2B5EF4-FFF2-40B4-BE49-F238E27FC236}">
                      <a16:creationId xmlns:a16="http://schemas.microsoft.com/office/drawing/2014/main" id="{E773AA9B-360A-0045-84D4-6FB48A3C0DF3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9" name="Овал 68">
                  <a:extLst>
                    <a:ext uri="{FF2B5EF4-FFF2-40B4-BE49-F238E27FC236}">
                      <a16:creationId xmlns:a16="http://schemas.microsoft.com/office/drawing/2014/main" id="{AE1FED3D-565C-4140-BBCD-18863F0D85A1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0" name="Дуга 69">
                  <a:extLst>
                    <a:ext uri="{FF2B5EF4-FFF2-40B4-BE49-F238E27FC236}">
                      <a16:creationId xmlns:a16="http://schemas.microsoft.com/office/drawing/2014/main" id="{E765BFF1-57D8-8A46-829D-A20D84F678EE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63" name="Группа 62">
                <a:extLst>
                  <a:ext uri="{FF2B5EF4-FFF2-40B4-BE49-F238E27FC236}">
                    <a16:creationId xmlns:a16="http://schemas.microsoft.com/office/drawing/2014/main" id="{923AEE3A-61D8-5E4F-9A0E-B1BC9F92DA98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65" name="Овал 64">
                  <a:extLst>
                    <a:ext uri="{FF2B5EF4-FFF2-40B4-BE49-F238E27FC236}">
                      <a16:creationId xmlns:a16="http://schemas.microsoft.com/office/drawing/2014/main" id="{06288C0B-E60A-E54A-B03C-74CCFF4D047B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6" name="Овал 65">
                  <a:extLst>
                    <a:ext uri="{FF2B5EF4-FFF2-40B4-BE49-F238E27FC236}">
                      <a16:creationId xmlns:a16="http://schemas.microsoft.com/office/drawing/2014/main" id="{F9936898-0B99-104A-8800-A2066C356854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7" name="Дуга 66">
                  <a:extLst>
                    <a:ext uri="{FF2B5EF4-FFF2-40B4-BE49-F238E27FC236}">
                      <a16:creationId xmlns:a16="http://schemas.microsoft.com/office/drawing/2014/main" id="{34C82816-3E24-4A45-9C84-AB5FE68827CE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4" name="Полилиния 63">
                <a:extLst>
                  <a:ext uri="{FF2B5EF4-FFF2-40B4-BE49-F238E27FC236}">
                    <a16:creationId xmlns:a16="http://schemas.microsoft.com/office/drawing/2014/main" id="{6A495E93-EEF2-A34F-8692-F01279D4337E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0277733-13A9-1449-A17F-6228B7A26EE4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mouse</a:t>
              </a:r>
              <a:endParaRPr lang="ru-RU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73039096"/>
      </p:ext>
    </p:extLst>
  </p:cSld>
  <p:clrMapOvr>
    <a:masterClrMapping/>
  </p:clrMapOvr>
  <p:transition spd="slow" advClick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08 -0.09954 C -0.02761 -0.0419 0.01962 0.26736 0.03889 0.28588 C 0.05816 0.3044 0.08386 0.02963 0.08855 0.01181 C 0.09011 0.0037 0.09185 -0.0044 0.09341 -0.01227 C 0.0981 -0.03032 0.1099 -0.05995 0.1448 -0.05995 C 0.16702 -0.05995 0.18386 -0.04352 0.19254 -0.00023 C 0.20105 0.04282 0.21823 0.19954 0.19601 0.19954 C 0.16112 0.19954 0.0981 0.02963 0.09341 0.01181 C 0.09185 0.0037 0.09011 -0.0044 0.08855 -0.01227 C 0.08386 -0.03032 0.07257 -0.05995 0.04185 -0.05995 C 0.01546 -0.05995 -0.02657 -0.15741 -0.02708 -0.09954 Z " pathEditMode="relative" rAng="0" ptsTypes="AAAAAAAAAAA">
                                      <p:cBhvr>
                                        <p:cTn id="6" dur="1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84" y="1838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4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3 0.001 0.042 0.009 0.052 0.021 L 0.075 0.049 C 0.08 0.055 0.088 0.058 0.098 0.058 C 0.112 0.058 0.124 0.05 0.125 0.038 C 0.124 0.028 0.112 0.019 0.098 0.019 C 0.088 0.019 0.08 0.023 0.075 0.028 L 0.052 0.056 C 0.042 0.068 0.023 0.076 0 0.077 C -0.023 0.076 -0.042 0.068 -0.052 0.056 L -0.075 0.028 C -0.08 0.023 -0.088 0.019 -0.098 0.019 C -0.112 0.019 -0.124 0.028 -0.125 0.038 C -0.124 0.05 -0.112 0.058 -0.098 0.058 C -0.088 0.058 -0.08 0.055 -0.075 0.049 L -0.052 0.021 C -0.042 0.009 -0.023 0.001 0 0 Z" pathEditMode="relative" ptsTypes="">
                                      <p:cBhvr>
                                        <p:cTn id="8" dur="1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29 -0.11574 C 0.05053 -0.09259 0.11389 0.0287 0.10938 0.06759 C 0.10469 0.10671 -0.00138 0.1125 -0.01614 0.11852 L -0.03576 0.12454 C -0.05069 0.13056 -0.14549 0.18935 -0.14549 0.23333 C -0.14549 0.26111 -0.06163 0.25347 -0.02586 0.24954 C 0.00973 0.2456 0.06876 0.23681 0.06876 0.20903 C 0.06876 0.16505 -0.00138 0.13056 -0.01614 0.12454 L -0.03576 0.11852 C -0.05069 0.1125 -0.10157 0.00949 -0.10157 -0.02963 C -0.10157 -0.0625 -0.0283 -0.13912 0.01129 -0.11574 Z " pathEditMode="relative" rAng="0" ptsTypes="AAAAAAAAAAA">
                                      <p:cBhvr>
                                        <p:cTn id="10" dur="1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4" y="1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%D0%BF%D0%BE%D0%B1%D0%B5%D0%B4%D0%B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%D0%B1%D1%83%D0%BB%D1%8C%D0%B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%D0%B1%D1%83%D0%BB%D1%8C%D0%B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689ACBC8-4449-924F-9311-D69ADA941AFE}"/>
              </a:ext>
            </a:extLst>
          </p:cNvPr>
          <p:cNvGrpSpPr/>
          <p:nvPr/>
        </p:nvGrpSpPr>
        <p:grpSpPr>
          <a:xfrm>
            <a:off x="793078" y="2207144"/>
            <a:ext cx="2013996" cy="2443712"/>
            <a:chOff x="577463" y="1943800"/>
            <a:chExt cx="2013996" cy="2443712"/>
          </a:xfrm>
        </p:grpSpPr>
        <p:grpSp>
          <p:nvGrpSpPr>
            <p:cNvPr id="14" name="Группа 13">
              <a:extLst>
                <a:ext uri="{FF2B5EF4-FFF2-40B4-BE49-F238E27FC236}">
                  <a16:creationId xmlns:a16="http://schemas.microsoft.com/office/drawing/2014/main" id="{45B5E0FD-4EDA-3341-A472-BD51E9A9589B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4" name="Полилиния 3">
                <a:extLst>
                  <a:ext uri="{FF2B5EF4-FFF2-40B4-BE49-F238E27FC236}">
                    <a16:creationId xmlns:a16="http://schemas.microsoft.com/office/drawing/2014/main" id="{F076B613-C3FE-1248-A027-9EF5A6AA8703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8" name="Группа 7">
                <a:extLst>
                  <a:ext uri="{FF2B5EF4-FFF2-40B4-BE49-F238E27FC236}">
                    <a16:creationId xmlns:a16="http://schemas.microsoft.com/office/drawing/2014/main" id="{D3666AFD-4252-B245-8BC3-2425BED346FD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" name="Овал 4">
                  <a:extLst>
                    <a:ext uri="{FF2B5EF4-FFF2-40B4-BE49-F238E27FC236}">
                      <a16:creationId xmlns:a16="http://schemas.microsoft.com/office/drawing/2014/main" id="{D8670097-466D-5948-9C65-58A89A93F44F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" name="Овал 5">
                  <a:extLst>
                    <a:ext uri="{FF2B5EF4-FFF2-40B4-BE49-F238E27FC236}">
                      <a16:creationId xmlns:a16="http://schemas.microsoft.com/office/drawing/2014/main" id="{E70A9D35-3453-8044-8BCA-D06C1B0116A3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" name="Дуга 6">
                  <a:extLst>
                    <a:ext uri="{FF2B5EF4-FFF2-40B4-BE49-F238E27FC236}">
                      <a16:creationId xmlns:a16="http://schemas.microsoft.com/office/drawing/2014/main" id="{29E026FE-FF81-FB4A-B42D-D4D88592FEC0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9" name="Группа 8">
                <a:extLst>
                  <a:ext uri="{FF2B5EF4-FFF2-40B4-BE49-F238E27FC236}">
                    <a16:creationId xmlns:a16="http://schemas.microsoft.com/office/drawing/2014/main" id="{28AC6B2F-6FCD-0B42-A864-24669CBE018D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10" name="Овал 9">
                  <a:extLst>
                    <a:ext uri="{FF2B5EF4-FFF2-40B4-BE49-F238E27FC236}">
                      <a16:creationId xmlns:a16="http://schemas.microsoft.com/office/drawing/2014/main" id="{BA2CDE91-5C96-2D4F-80C4-6C8B07002E54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" name="Овал 10">
                  <a:extLst>
                    <a:ext uri="{FF2B5EF4-FFF2-40B4-BE49-F238E27FC236}">
                      <a16:creationId xmlns:a16="http://schemas.microsoft.com/office/drawing/2014/main" id="{8A2FC057-7C2E-B340-BD0B-7561D1C25579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" name="Дуга 11">
                  <a:extLst>
                    <a:ext uri="{FF2B5EF4-FFF2-40B4-BE49-F238E27FC236}">
                      <a16:creationId xmlns:a16="http://schemas.microsoft.com/office/drawing/2014/main" id="{1002EC51-05D7-604C-A43E-F01BA7A90F2F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3" name="Полилиния 12">
                <a:extLst>
                  <a:ext uri="{FF2B5EF4-FFF2-40B4-BE49-F238E27FC236}">
                    <a16:creationId xmlns:a16="http://schemas.microsoft.com/office/drawing/2014/main" id="{21F09690-94F5-B343-B9E2-FFD157A3BC69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4138E32-7541-EF4A-8171-59ACBE244F2B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zebra</a:t>
              </a:r>
              <a:endParaRPr lang="ru-RU" sz="3600" dirty="0"/>
            </a:p>
          </p:txBody>
        </p:sp>
      </p:grpSp>
      <p:pic>
        <p:nvPicPr>
          <p:cNvPr id="17" name="Рисунок 1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D01C036-A100-E745-8688-3A25BA18AC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864436" y="168451"/>
            <a:ext cx="1099021" cy="112980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E34E8D7-A5FC-7B4F-937E-A4B9DB16033B}"/>
              </a:ext>
            </a:extLst>
          </p:cNvPr>
          <p:cNvSpPr txBox="1"/>
          <p:nvPr/>
        </p:nvSpPr>
        <p:spPr>
          <a:xfrm>
            <a:off x="483016" y="406248"/>
            <a:ext cx="7128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omic Sans MS" panose="030F0902030302020204" pitchFamily="66" charset="0"/>
              </a:rPr>
              <a:t>I haven’t got legs. I can’t walk.</a:t>
            </a:r>
            <a:endParaRPr lang="ru-RU" sz="2800" b="1" dirty="0"/>
          </a:p>
        </p:txBody>
      </p:sp>
      <p:grpSp>
        <p:nvGrpSpPr>
          <p:cNvPr id="45" name="Группа 44">
            <a:extLst>
              <a:ext uri="{FF2B5EF4-FFF2-40B4-BE49-F238E27FC236}">
                <a16:creationId xmlns:a16="http://schemas.microsoft.com/office/drawing/2014/main" id="{CFE729F2-3612-0946-896F-684FC2FA0ECD}"/>
              </a:ext>
            </a:extLst>
          </p:cNvPr>
          <p:cNvGrpSpPr/>
          <p:nvPr/>
        </p:nvGrpSpPr>
        <p:grpSpPr>
          <a:xfrm>
            <a:off x="3520018" y="2207144"/>
            <a:ext cx="2013996" cy="2443712"/>
            <a:chOff x="577463" y="1943800"/>
            <a:chExt cx="2013996" cy="2443712"/>
          </a:xfrm>
        </p:grpSpPr>
        <p:grpSp>
          <p:nvGrpSpPr>
            <p:cNvPr id="46" name="Группа 45">
              <a:extLst>
                <a:ext uri="{FF2B5EF4-FFF2-40B4-BE49-F238E27FC236}">
                  <a16:creationId xmlns:a16="http://schemas.microsoft.com/office/drawing/2014/main" id="{58D73A26-A5EB-0A48-9C02-6C67FD323FB2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48" name="Полилиния 47">
                <a:extLst>
                  <a:ext uri="{FF2B5EF4-FFF2-40B4-BE49-F238E27FC236}">
                    <a16:creationId xmlns:a16="http://schemas.microsoft.com/office/drawing/2014/main" id="{0819FE63-13BE-0942-8BCB-B901177E5E32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9" name="Группа 48">
                <a:extLst>
                  <a:ext uri="{FF2B5EF4-FFF2-40B4-BE49-F238E27FC236}">
                    <a16:creationId xmlns:a16="http://schemas.microsoft.com/office/drawing/2014/main" id="{CE62DEEC-87D7-CC45-8B32-EDC4E099057B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5" name="Овал 54">
                  <a:extLst>
                    <a:ext uri="{FF2B5EF4-FFF2-40B4-BE49-F238E27FC236}">
                      <a16:creationId xmlns:a16="http://schemas.microsoft.com/office/drawing/2014/main" id="{1C16C8E8-F003-0C41-BA7E-1BFD09441CCC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6" name="Овал 55">
                  <a:extLst>
                    <a:ext uri="{FF2B5EF4-FFF2-40B4-BE49-F238E27FC236}">
                      <a16:creationId xmlns:a16="http://schemas.microsoft.com/office/drawing/2014/main" id="{A04062DD-2505-6845-9991-10BCF24609E7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7" name="Дуга 56">
                  <a:extLst>
                    <a:ext uri="{FF2B5EF4-FFF2-40B4-BE49-F238E27FC236}">
                      <a16:creationId xmlns:a16="http://schemas.microsoft.com/office/drawing/2014/main" id="{EC1E5077-B74C-ED4E-8D9B-6B4304D82FA0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50" name="Группа 49">
                <a:extLst>
                  <a:ext uri="{FF2B5EF4-FFF2-40B4-BE49-F238E27FC236}">
                    <a16:creationId xmlns:a16="http://schemas.microsoft.com/office/drawing/2014/main" id="{B1427EAE-163D-1442-B4D5-0ED9799F7BA1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2" name="Овал 51">
                  <a:extLst>
                    <a:ext uri="{FF2B5EF4-FFF2-40B4-BE49-F238E27FC236}">
                      <a16:creationId xmlns:a16="http://schemas.microsoft.com/office/drawing/2014/main" id="{CEED48B3-FFB1-124F-AAF8-66B6318169DE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3" name="Овал 52">
                  <a:extLst>
                    <a:ext uri="{FF2B5EF4-FFF2-40B4-BE49-F238E27FC236}">
                      <a16:creationId xmlns:a16="http://schemas.microsoft.com/office/drawing/2014/main" id="{5E6B7919-B959-F444-85DB-97967DEB6312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4" name="Дуга 53">
                  <a:extLst>
                    <a:ext uri="{FF2B5EF4-FFF2-40B4-BE49-F238E27FC236}">
                      <a16:creationId xmlns:a16="http://schemas.microsoft.com/office/drawing/2014/main" id="{00694D3B-C5B8-7E40-8728-F456CC31AA16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51" name="Полилиния 50">
                <a:extLst>
                  <a:ext uri="{FF2B5EF4-FFF2-40B4-BE49-F238E27FC236}">
                    <a16:creationId xmlns:a16="http://schemas.microsoft.com/office/drawing/2014/main" id="{23EA623F-3873-0D4C-BDA3-9BA1774BC760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54BCBD1-F989-484F-B9A8-491342A190A0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snake</a:t>
              </a:r>
              <a:endParaRPr lang="ru-RU" sz="3600" dirty="0"/>
            </a:p>
          </p:txBody>
        </p:sp>
      </p:grpSp>
      <p:grpSp>
        <p:nvGrpSpPr>
          <p:cNvPr id="58" name="Группа 57">
            <a:extLst>
              <a:ext uri="{FF2B5EF4-FFF2-40B4-BE49-F238E27FC236}">
                <a16:creationId xmlns:a16="http://schemas.microsoft.com/office/drawing/2014/main" id="{2EC69201-28AE-5B4F-8999-7D75B7504FE1}"/>
              </a:ext>
            </a:extLst>
          </p:cNvPr>
          <p:cNvGrpSpPr/>
          <p:nvPr/>
        </p:nvGrpSpPr>
        <p:grpSpPr>
          <a:xfrm>
            <a:off x="6051660" y="2207144"/>
            <a:ext cx="2013996" cy="2443712"/>
            <a:chOff x="577463" y="1943800"/>
            <a:chExt cx="2013996" cy="2443712"/>
          </a:xfrm>
        </p:grpSpPr>
        <p:grpSp>
          <p:nvGrpSpPr>
            <p:cNvPr id="59" name="Группа 58">
              <a:extLst>
                <a:ext uri="{FF2B5EF4-FFF2-40B4-BE49-F238E27FC236}">
                  <a16:creationId xmlns:a16="http://schemas.microsoft.com/office/drawing/2014/main" id="{3598442A-3538-2945-B54A-0288EE3F9EE6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61" name="Полилиния 60">
                <a:extLst>
                  <a:ext uri="{FF2B5EF4-FFF2-40B4-BE49-F238E27FC236}">
                    <a16:creationId xmlns:a16="http://schemas.microsoft.com/office/drawing/2014/main" id="{AA185AD4-2DCD-B84B-91B1-B3CB6752DFF9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62" name="Группа 61">
                <a:extLst>
                  <a:ext uri="{FF2B5EF4-FFF2-40B4-BE49-F238E27FC236}">
                    <a16:creationId xmlns:a16="http://schemas.microsoft.com/office/drawing/2014/main" id="{FD3941BD-2B57-C942-94B5-D2EFBB868025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68" name="Овал 67">
                  <a:extLst>
                    <a:ext uri="{FF2B5EF4-FFF2-40B4-BE49-F238E27FC236}">
                      <a16:creationId xmlns:a16="http://schemas.microsoft.com/office/drawing/2014/main" id="{E773AA9B-360A-0045-84D4-6FB48A3C0DF3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9" name="Овал 68">
                  <a:extLst>
                    <a:ext uri="{FF2B5EF4-FFF2-40B4-BE49-F238E27FC236}">
                      <a16:creationId xmlns:a16="http://schemas.microsoft.com/office/drawing/2014/main" id="{AE1FED3D-565C-4140-BBCD-18863F0D85A1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0" name="Дуга 69">
                  <a:extLst>
                    <a:ext uri="{FF2B5EF4-FFF2-40B4-BE49-F238E27FC236}">
                      <a16:creationId xmlns:a16="http://schemas.microsoft.com/office/drawing/2014/main" id="{E765BFF1-57D8-8A46-829D-A20D84F678EE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63" name="Группа 62">
                <a:extLst>
                  <a:ext uri="{FF2B5EF4-FFF2-40B4-BE49-F238E27FC236}">
                    <a16:creationId xmlns:a16="http://schemas.microsoft.com/office/drawing/2014/main" id="{923AEE3A-61D8-5E4F-9A0E-B1BC9F92DA98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65" name="Овал 64">
                  <a:extLst>
                    <a:ext uri="{FF2B5EF4-FFF2-40B4-BE49-F238E27FC236}">
                      <a16:creationId xmlns:a16="http://schemas.microsoft.com/office/drawing/2014/main" id="{06288C0B-E60A-E54A-B03C-74CCFF4D047B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6" name="Овал 65">
                  <a:extLst>
                    <a:ext uri="{FF2B5EF4-FFF2-40B4-BE49-F238E27FC236}">
                      <a16:creationId xmlns:a16="http://schemas.microsoft.com/office/drawing/2014/main" id="{F9936898-0B99-104A-8800-A2066C356854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7" name="Дуга 66">
                  <a:extLst>
                    <a:ext uri="{FF2B5EF4-FFF2-40B4-BE49-F238E27FC236}">
                      <a16:creationId xmlns:a16="http://schemas.microsoft.com/office/drawing/2014/main" id="{34C82816-3E24-4A45-9C84-AB5FE68827CE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4" name="Полилиния 63">
                <a:extLst>
                  <a:ext uri="{FF2B5EF4-FFF2-40B4-BE49-F238E27FC236}">
                    <a16:creationId xmlns:a16="http://schemas.microsoft.com/office/drawing/2014/main" id="{6A495E93-EEF2-A34F-8692-F01279D4337E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0277733-13A9-1449-A17F-6228B7A26EE4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sheep</a:t>
              </a:r>
              <a:endParaRPr lang="ru-RU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33114949"/>
      </p:ext>
    </p:extLst>
  </p:cSld>
  <p:clrMapOvr>
    <a:masterClrMapping/>
  </p:clrMapOvr>
  <p:transition spd="slow" advClick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08 -0.09954 C -0.02761 -0.0419 0.01962 0.26736 0.03889 0.28588 C 0.05816 0.3044 0.08386 0.02963 0.08855 0.01181 C 0.09011 0.0037 0.09185 -0.0044 0.09341 -0.01227 C 0.0981 -0.03032 0.1099 -0.05995 0.1448 -0.05995 C 0.16702 -0.05995 0.18386 -0.04352 0.19254 -0.00023 C 0.20105 0.04282 0.21823 0.19954 0.19601 0.19954 C 0.16112 0.19954 0.0981 0.02963 0.09341 0.01181 C 0.09185 0.0037 0.09011 -0.0044 0.08855 -0.01227 C 0.08386 -0.03032 0.07257 -0.05995 0.04185 -0.05995 C 0.01546 -0.05995 -0.02657 -0.15741 -0.02708 -0.09954 Z " pathEditMode="relative" rAng="0" ptsTypes="AAAAAAAAAAA">
                                      <p:cBhvr>
                                        <p:cTn id="6" dur="1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84" y="1838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4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3 0.001 0.042 0.009 0.052 0.021 L 0.075 0.049 C 0.08 0.055 0.088 0.058 0.098 0.058 C 0.112 0.058 0.124 0.05 0.125 0.038 C 0.124 0.028 0.112 0.019 0.098 0.019 C 0.088 0.019 0.08 0.023 0.075 0.028 L 0.052 0.056 C 0.042 0.068 0.023 0.076 0 0.077 C -0.023 0.076 -0.042 0.068 -0.052 0.056 L -0.075 0.028 C -0.08 0.023 -0.088 0.019 -0.098 0.019 C -0.112 0.019 -0.124 0.028 -0.125 0.038 C -0.124 0.05 -0.112 0.058 -0.098 0.058 C -0.088 0.058 -0.08 0.055 -0.075 0.049 L -0.052 0.021 C -0.042 0.009 -0.023 0.001 0 0 Z" pathEditMode="relative" ptsTypes="">
                                      <p:cBhvr>
                                        <p:cTn id="8" dur="1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29 -0.11574 C 0.05053 -0.09259 0.11389 0.0287 0.10938 0.06759 C 0.10469 0.10671 -0.00138 0.1125 -0.01614 0.11852 L -0.03576 0.12454 C -0.05069 0.13056 -0.14549 0.18935 -0.14549 0.23333 C -0.14549 0.26111 -0.06163 0.25347 -0.02586 0.24954 C 0.00973 0.2456 0.06876 0.23681 0.06876 0.20903 C 0.06876 0.16505 -0.00138 0.13056 -0.01614 0.12454 L -0.03576 0.11852 C -0.05069 0.1125 -0.10157 0.00949 -0.10157 -0.02963 C -0.10157 -0.0625 -0.0283 -0.13912 0.01129 -0.11574 Z " pathEditMode="relative" rAng="0" ptsTypes="AAAAAAAAAAA">
                                      <p:cBhvr>
                                        <p:cTn id="10" dur="1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4" y="1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%D0%B1%D1%83%D0%BB%D1%8C%D0%B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%D0%BF%D0%BE%D0%B1%D0%B5%D0%B4%D0%B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%D0%B1%D1%83%D0%BB%D1%8C%D0%B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689ACBC8-4449-924F-9311-D69ADA941AFE}"/>
              </a:ext>
            </a:extLst>
          </p:cNvPr>
          <p:cNvGrpSpPr/>
          <p:nvPr/>
        </p:nvGrpSpPr>
        <p:grpSpPr>
          <a:xfrm>
            <a:off x="793078" y="2207144"/>
            <a:ext cx="2013996" cy="2443712"/>
            <a:chOff x="577463" y="1943800"/>
            <a:chExt cx="2013996" cy="2443712"/>
          </a:xfrm>
        </p:grpSpPr>
        <p:grpSp>
          <p:nvGrpSpPr>
            <p:cNvPr id="14" name="Группа 13">
              <a:extLst>
                <a:ext uri="{FF2B5EF4-FFF2-40B4-BE49-F238E27FC236}">
                  <a16:creationId xmlns:a16="http://schemas.microsoft.com/office/drawing/2014/main" id="{45B5E0FD-4EDA-3341-A472-BD51E9A9589B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4" name="Полилиния 3">
                <a:extLst>
                  <a:ext uri="{FF2B5EF4-FFF2-40B4-BE49-F238E27FC236}">
                    <a16:creationId xmlns:a16="http://schemas.microsoft.com/office/drawing/2014/main" id="{F076B613-C3FE-1248-A027-9EF5A6AA8703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8" name="Группа 7">
                <a:extLst>
                  <a:ext uri="{FF2B5EF4-FFF2-40B4-BE49-F238E27FC236}">
                    <a16:creationId xmlns:a16="http://schemas.microsoft.com/office/drawing/2014/main" id="{D3666AFD-4252-B245-8BC3-2425BED346FD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" name="Овал 4">
                  <a:extLst>
                    <a:ext uri="{FF2B5EF4-FFF2-40B4-BE49-F238E27FC236}">
                      <a16:creationId xmlns:a16="http://schemas.microsoft.com/office/drawing/2014/main" id="{D8670097-466D-5948-9C65-58A89A93F44F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" name="Овал 5">
                  <a:extLst>
                    <a:ext uri="{FF2B5EF4-FFF2-40B4-BE49-F238E27FC236}">
                      <a16:creationId xmlns:a16="http://schemas.microsoft.com/office/drawing/2014/main" id="{E70A9D35-3453-8044-8BCA-D06C1B0116A3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" name="Дуга 6">
                  <a:extLst>
                    <a:ext uri="{FF2B5EF4-FFF2-40B4-BE49-F238E27FC236}">
                      <a16:creationId xmlns:a16="http://schemas.microsoft.com/office/drawing/2014/main" id="{29E026FE-FF81-FB4A-B42D-D4D88592FEC0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9" name="Группа 8">
                <a:extLst>
                  <a:ext uri="{FF2B5EF4-FFF2-40B4-BE49-F238E27FC236}">
                    <a16:creationId xmlns:a16="http://schemas.microsoft.com/office/drawing/2014/main" id="{28AC6B2F-6FCD-0B42-A864-24669CBE018D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10" name="Овал 9">
                  <a:extLst>
                    <a:ext uri="{FF2B5EF4-FFF2-40B4-BE49-F238E27FC236}">
                      <a16:creationId xmlns:a16="http://schemas.microsoft.com/office/drawing/2014/main" id="{BA2CDE91-5C96-2D4F-80C4-6C8B07002E54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" name="Овал 10">
                  <a:extLst>
                    <a:ext uri="{FF2B5EF4-FFF2-40B4-BE49-F238E27FC236}">
                      <a16:creationId xmlns:a16="http://schemas.microsoft.com/office/drawing/2014/main" id="{8A2FC057-7C2E-B340-BD0B-7561D1C25579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" name="Дуга 11">
                  <a:extLst>
                    <a:ext uri="{FF2B5EF4-FFF2-40B4-BE49-F238E27FC236}">
                      <a16:creationId xmlns:a16="http://schemas.microsoft.com/office/drawing/2014/main" id="{1002EC51-05D7-604C-A43E-F01BA7A90F2F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3" name="Полилиния 12">
                <a:extLst>
                  <a:ext uri="{FF2B5EF4-FFF2-40B4-BE49-F238E27FC236}">
                    <a16:creationId xmlns:a16="http://schemas.microsoft.com/office/drawing/2014/main" id="{21F09690-94F5-B343-B9E2-FFD157A3BC69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4138E32-7541-EF4A-8171-59ACBE244F2B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lion</a:t>
              </a:r>
              <a:endParaRPr lang="ru-RU" sz="3600" dirty="0"/>
            </a:p>
          </p:txBody>
        </p:sp>
      </p:grpSp>
      <p:pic>
        <p:nvPicPr>
          <p:cNvPr id="17" name="Рисунок 1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D01C036-A100-E745-8688-3A25BA18AC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864436" y="168451"/>
            <a:ext cx="1099021" cy="112980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E34E8D7-A5FC-7B4F-937E-A4B9DB16033B}"/>
              </a:ext>
            </a:extLst>
          </p:cNvPr>
          <p:cNvSpPr txBox="1"/>
          <p:nvPr/>
        </p:nvSpPr>
        <p:spPr>
          <a:xfrm>
            <a:off x="483016" y="406248"/>
            <a:ext cx="7128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omic Sans MS" panose="030F0902030302020204" pitchFamily="66" charset="0"/>
              </a:rPr>
              <a:t>I am black. I never sleep at night.</a:t>
            </a:r>
            <a:endParaRPr lang="ru-RU" sz="2800" b="1" dirty="0"/>
          </a:p>
        </p:txBody>
      </p:sp>
      <p:grpSp>
        <p:nvGrpSpPr>
          <p:cNvPr id="45" name="Группа 44">
            <a:extLst>
              <a:ext uri="{FF2B5EF4-FFF2-40B4-BE49-F238E27FC236}">
                <a16:creationId xmlns:a16="http://schemas.microsoft.com/office/drawing/2014/main" id="{CFE729F2-3612-0946-896F-684FC2FA0ECD}"/>
              </a:ext>
            </a:extLst>
          </p:cNvPr>
          <p:cNvGrpSpPr/>
          <p:nvPr/>
        </p:nvGrpSpPr>
        <p:grpSpPr>
          <a:xfrm>
            <a:off x="3520018" y="2207144"/>
            <a:ext cx="2013996" cy="2443712"/>
            <a:chOff x="577463" y="1943800"/>
            <a:chExt cx="2013996" cy="2443712"/>
          </a:xfrm>
        </p:grpSpPr>
        <p:grpSp>
          <p:nvGrpSpPr>
            <p:cNvPr id="46" name="Группа 45">
              <a:extLst>
                <a:ext uri="{FF2B5EF4-FFF2-40B4-BE49-F238E27FC236}">
                  <a16:creationId xmlns:a16="http://schemas.microsoft.com/office/drawing/2014/main" id="{58D73A26-A5EB-0A48-9C02-6C67FD323FB2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48" name="Полилиния 47">
                <a:extLst>
                  <a:ext uri="{FF2B5EF4-FFF2-40B4-BE49-F238E27FC236}">
                    <a16:creationId xmlns:a16="http://schemas.microsoft.com/office/drawing/2014/main" id="{0819FE63-13BE-0942-8BCB-B901177E5E32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9" name="Группа 48">
                <a:extLst>
                  <a:ext uri="{FF2B5EF4-FFF2-40B4-BE49-F238E27FC236}">
                    <a16:creationId xmlns:a16="http://schemas.microsoft.com/office/drawing/2014/main" id="{CE62DEEC-87D7-CC45-8B32-EDC4E099057B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5" name="Овал 54">
                  <a:extLst>
                    <a:ext uri="{FF2B5EF4-FFF2-40B4-BE49-F238E27FC236}">
                      <a16:creationId xmlns:a16="http://schemas.microsoft.com/office/drawing/2014/main" id="{1C16C8E8-F003-0C41-BA7E-1BFD09441CCC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6" name="Овал 55">
                  <a:extLst>
                    <a:ext uri="{FF2B5EF4-FFF2-40B4-BE49-F238E27FC236}">
                      <a16:creationId xmlns:a16="http://schemas.microsoft.com/office/drawing/2014/main" id="{A04062DD-2505-6845-9991-10BCF24609E7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7" name="Дуга 56">
                  <a:extLst>
                    <a:ext uri="{FF2B5EF4-FFF2-40B4-BE49-F238E27FC236}">
                      <a16:creationId xmlns:a16="http://schemas.microsoft.com/office/drawing/2014/main" id="{EC1E5077-B74C-ED4E-8D9B-6B4304D82FA0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50" name="Группа 49">
                <a:extLst>
                  <a:ext uri="{FF2B5EF4-FFF2-40B4-BE49-F238E27FC236}">
                    <a16:creationId xmlns:a16="http://schemas.microsoft.com/office/drawing/2014/main" id="{B1427EAE-163D-1442-B4D5-0ED9799F7BA1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2" name="Овал 51">
                  <a:extLst>
                    <a:ext uri="{FF2B5EF4-FFF2-40B4-BE49-F238E27FC236}">
                      <a16:creationId xmlns:a16="http://schemas.microsoft.com/office/drawing/2014/main" id="{CEED48B3-FFB1-124F-AAF8-66B6318169DE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3" name="Овал 52">
                  <a:extLst>
                    <a:ext uri="{FF2B5EF4-FFF2-40B4-BE49-F238E27FC236}">
                      <a16:creationId xmlns:a16="http://schemas.microsoft.com/office/drawing/2014/main" id="{5E6B7919-B959-F444-85DB-97967DEB6312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4" name="Дуга 53">
                  <a:extLst>
                    <a:ext uri="{FF2B5EF4-FFF2-40B4-BE49-F238E27FC236}">
                      <a16:creationId xmlns:a16="http://schemas.microsoft.com/office/drawing/2014/main" id="{00694D3B-C5B8-7E40-8728-F456CC31AA16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51" name="Полилиния 50">
                <a:extLst>
                  <a:ext uri="{FF2B5EF4-FFF2-40B4-BE49-F238E27FC236}">
                    <a16:creationId xmlns:a16="http://schemas.microsoft.com/office/drawing/2014/main" id="{23EA623F-3873-0D4C-BDA3-9BA1774BC760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54BCBD1-F989-484F-B9A8-491342A190A0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dolphin</a:t>
              </a:r>
              <a:endParaRPr lang="ru-RU" sz="3600" dirty="0"/>
            </a:p>
          </p:txBody>
        </p:sp>
      </p:grpSp>
      <p:grpSp>
        <p:nvGrpSpPr>
          <p:cNvPr id="58" name="Группа 57">
            <a:extLst>
              <a:ext uri="{FF2B5EF4-FFF2-40B4-BE49-F238E27FC236}">
                <a16:creationId xmlns:a16="http://schemas.microsoft.com/office/drawing/2014/main" id="{2EC69201-28AE-5B4F-8999-7D75B7504FE1}"/>
              </a:ext>
            </a:extLst>
          </p:cNvPr>
          <p:cNvGrpSpPr/>
          <p:nvPr/>
        </p:nvGrpSpPr>
        <p:grpSpPr>
          <a:xfrm>
            <a:off x="6051660" y="2207144"/>
            <a:ext cx="2013996" cy="2443712"/>
            <a:chOff x="577463" y="1943800"/>
            <a:chExt cx="2013996" cy="2443712"/>
          </a:xfrm>
        </p:grpSpPr>
        <p:grpSp>
          <p:nvGrpSpPr>
            <p:cNvPr id="59" name="Группа 58">
              <a:extLst>
                <a:ext uri="{FF2B5EF4-FFF2-40B4-BE49-F238E27FC236}">
                  <a16:creationId xmlns:a16="http://schemas.microsoft.com/office/drawing/2014/main" id="{3598442A-3538-2945-B54A-0288EE3F9EE6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61" name="Полилиния 60">
                <a:extLst>
                  <a:ext uri="{FF2B5EF4-FFF2-40B4-BE49-F238E27FC236}">
                    <a16:creationId xmlns:a16="http://schemas.microsoft.com/office/drawing/2014/main" id="{AA185AD4-2DCD-B84B-91B1-B3CB6752DFF9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62" name="Группа 61">
                <a:extLst>
                  <a:ext uri="{FF2B5EF4-FFF2-40B4-BE49-F238E27FC236}">
                    <a16:creationId xmlns:a16="http://schemas.microsoft.com/office/drawing/2014/main" id="{FD3941BD-2B57-C942-94B5-D2EFBB868025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68" name="Овал 67">
                  <a:extLst>
                    <a:ext uri="{FF2B5EF4-FFF2-40B4-BE49-F238E27FC236}">
                      <a16:creationId xmlns:a16="http://schemas.microsoft.com/office/drawing/2014/main" id="{E773AA9B-360A-0045-84D4-6FB48A3C0DF3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9" name="Овал 68">
                  <a:extLst>
                    <a:ext uri="{FF2B5EF4-FFF2-40B4-BE49-F238E27FC236}">
                      <a16:creationId xmlns:a16="http://schemas.microsoft.com/office/drawing/2014/main" id="{AE1FED3D-565C-4140-BBCD-18863F0D85A1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0" name="Дуга 69">
                  <a:extLst>
                    <a:ext uri="{FF2B5EF4-FFF2-40B4-BE49-F238E27FC236}">
                      <a16:creationId xmlns:a16="http://schemas.microsoft.com/office/drawing/2014/main" id="{E765BFF1-57D8-8A46-829D-A20D84F678EE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63" name="Группа 62">
                <a:extLst>
                  <a:ext uri="{FF2B5EF4-FFF2-40B4-BE49-F238E27FC236}">
                    <a16:creationId xmlns:a16="http://schemas.microsoft.com/office/drawing/2014/main" id="{923AEE3A-61D8-5E4F-9A0E-B1BC9F92DA98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65" name="Овал 64">
                  <a:extLst>
                    <a:ext uri="{FF2B5EF4-FFF2-40B4-BE49-F238E27FC236}">
                      <a16:creationId xmlns:a16="http://schemas.microsoft.com/office/drawing/2014/main" id="{06288C0B-E60A-E54A-B03C-74CCFF4D047B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6" name="Овал 65">
                  <a:extLst>
                    <a:ext uri="{FF2B5EF4-FFF2-40B4-BE49-F238E27FC236}">
                      <a16:creationId xmlns:a16="http://schemas.microsoft.com/office/drawing/2014/main" id="{F9936898-0B99-104A-8800-A2066C356854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7" name="Дуга 66">
                  <a:extLst>
                    <a:ext uri="{FF2B5EF4-FFF2-40B4-BE49-F238E27FC236}">
                      <a16:creationId xmlns:a16="http://schemas.microsoft.com/office/drawing/2014/main" id="{34C82816-3E24-4A45-9C84-AB5FE68827CE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4" name="Полилиния 63">
                <a:extLst>
                  <a:ext uri="{FF2B5EF4-FFF2-40B4-BE49-F238E27FC236}">
                    <a16:creationId xmlns:a16="http://schemas.microsoft.com/office/drawing/2014/main" id="{6A495E93-EEF2-A34F-8692-F01279D4337E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0277733-13A9-1449-A17F-6228B7A26EE4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bat</a:t>
              </a:r>
              <a:endParaRPr lang="ru-RU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7685613"/>
      </p:ext>
    </p:extLst>
  </p:cSld>
  <p:clrMapOvr>
    <a:masterClrMapping/>
  </p:clrMapOvr>
  <p:transition spd="slow" advClick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08 -0.09954 C -0.02761 -0.0419 0.01962 0.26736 0.03889 0.28588 C 0.05816 0.3044 0.08386 0.02963 0.08855 0.01181 C 0.09011 0.0037 0.09185 -0.0044 0.09341 -0.01227 C 0.0981 -0.03032 0.1099 -0.05995 0.1448 -0.05995 C 0.16702 -0.05995 0.18386 -0.04352 0.19254 -0.00023 C 0.20105 0.04282 0.21823 0.19954 0.19601 0.19954 C 0.16112 0.19954 0.0981 0.02963 0.09341 0.01181 C 0.09185 0.0037 0.09011 -0.0044 0.08855 -0.01227 C 0.08386 -0.03032 0.07257 -0.05995 0.04185 -0.05995 C 0.01546 -0.05995 -0.02657 -0.15741 -0.02708 -0.09954 Z " pathEditMode="relative" rAng="0" ptsTypes="AAAAAAAAAAA">
                                      <p:cBhvr>
                                        <p:cTn id="6" dur="1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84" y="1838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4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3 0.001 0.042 0.009 0.052 0.021 L 0.075 0.049 C 0.08 0.055 0.088 0.058 0.098 0.058 C 0.112 0.058 0.124 0.05 0.125 0.038 C 0.124 0.028 0.112 0.019 0.098 0.019 C 0.088 0.019 0.08 0.023 0.075 0.028 L 0.052 0.056 C 0.042 0.068 0.023 0.076 0 0.077 C -0.023 0.076 -0.042 0.068 -0.052 0.056 L -0.075 0.028 C -0.08 0.023 -0.088 0.019 -0.098 0.019 C -0.112 0.019 -0.124 0.028 -0.125 0.038 C -0.124 0.05 -0.112 0.058 -0.098 0.058 C -0.088 0.058 -0.08 0.055 -0.075 0.049 L -0.052 0.021 C -0.042 0.009 -0.023 0.001 0 0 Z" pathEditMode="relative" ptsTypes="">
                                      <p:cBhvr>
                                        <p:cTn id="8" dur="1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29 -0.11574 C 0.05053 -0.09259 0.11389 0.0287 0.10938 0.06759 C 0.10469 0.10671 -0.00138 0.1125 -0.01614 0.11852 L -0.03576 0.12454 C -0.05069 0.13056 -0.14549 0.18935 -0.14549 0.23333 C -0.14549 0.26111 -0.06163 0.25347 -0.02586 0.24954 C 0.00973 0.2456 0.06876 0.23681 0.06876 0.20903 C 0.06876 0.16505 -0.00138 0.13056 -0.01614 0.12454 L -0.03576 0.11852 C -0.05069 0.1125 -0.10157 0.00949 -0.10157 -0.02963 C -0.10157 -0.0625 -0.0283 -0.13912 0.01129 -0.11574 Z " pathEditMode="relative" rAng="0" ptsTypes="AAAAAAAAAAA">
                                      <p:cBhvr>
                                        <p:cTn id="10" dur="1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4" y="1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%D0%B1%D1%83%D0%BB%D1%8C%D0%B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%D0%B1%D1%83%D0%BB%D1%8C%D0%B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%D0%BF%D0%BE%D0%B1%D0%B5%D0%B4%D0%B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689ACBC8-4449-924F-9311-D69ADA941AFE}"/>
              </a:ext>
            </a:extLst>
          </p:cNvPr>
          <p:cNvGrpSpPr/>
          <p:nvPr/>
        </p:nvGrpSpPr>
        <p:grpSpPr>
          <a:xfrm>
            <a:off x="793078" y="2207144"/>
            <a:ext cx="2013996" cy="2443712"/>
            <a:chOff x="577463" y="1943800"/>
            <a:chExt cx="2013996" cy="2443712"/>
          </a:xfrm>
        </p:grpSpPr>
        <p:grpSp>
          <p:nvGrpSpPr>
            <p:cNvPr id="14" name="Группа 13">
              <a:extLst>
                <a:ext uri="{FF2B5EF4-FFF2-40B4-BE49-F238E27FC236}">
                  <a16:creationId xmlns:a16="http://schemas.microsoft.com/office/drawing/2014/main" id="{45B5E0FD-4EDA-3341-A472-BD51E9A9589B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4" name="Полилиния 3">
                <a:extLst>
                  <a:ext uri="{FF2B5EF4-FFF2-40B4-BE49-F238E27FC236}">
                    <a16:creationId xmlns:a16="http://schemas.microsoft.com/office/drawing/2014/main" id="{F076B613-C3FE-1248-A027-9EF5A6AA8703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8" name="Группа 7">
                <a:extLst>
                  <a:ext uri="{FF2B5EF4-FFF2-40B4-BE49-F238E27FC236}">
                    <a16:creationId xmlns:a16="http://schemas.microsoft.com/office/drawing/2014/main" id="{D3666AFD-4252-B245-8BC3-2425BED346FD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" name="Овал 4">
                  <a:extLst>
                    <a:ext uri="{FF2B5EF4-FFF2-40B4-BE49-F238E27FC236}">
                      <a16:creationId xmlns:a16="http://schemas.microsoft.com/office/drawing/2014/main" id="{D8670097-466D-5948-9C65-58A89A93F44F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" name="Овал 5">
                  <a:extLst>
                    <a:ext uri="{FF2B5EF4-FFF2-40B4-BE49-F238E27FC236}">
                      <a16:creationId xmlns:a16="http://schemas.microsoft.com/office/drawing/2014/main" id="{E70A9D35-3453-8044-8BCA-D06C1B0116A3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" name="Дуга 6">
                  <a:extLst>
                    <a:ext uri="{FF2B5EF4-FFF2-40B4-BE49-F238E27FC236}">
                      <a16:creationId xmlns:a16="http://schemas.microsoft.com/office/drawing/2014/main" id="{29E026FE-FF81-FB4A-B42D-D4D88592FEC0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9" name="Группа 8">
                <a:extLst>
                  <a:ext uri="{FF2B5EF4-FFF2-40B4-BE49-F238E27FC236}">
                    <a16:creationId xmlns:a16="http://schemas.microsoft.com/office/drawing/2014/main" id="{28AC6B2F-6FCD-0B42-A864-24669CBE018D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10" name="Овал 9">
                  <a:extLst>
                    <a:ext uri="{FF2B5EF4-FFF2-40B4-BE49-F238E27FC236}">
                      <a16:creationId xmlns:a16="http://schemas.microsoft.com/office/drawing/2014/main" id="{BA2CDE91-5C96-2D4F-80C4-6C8B07002E54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" name="Овал 10">
                  <a:extLst>
                    <a:ext uri="{FF2B5EF4-FFF2-40B4-BE49-F238E27FC236}">
                      <a16:creationId xmlns:a16="http://schemas.microsoft.com/office/drawing/2014/main" id="{8A2FC057-7C2E-B340-BD0B-7561D1C25579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" name="Дуга 11">
                  <a:extLst>
                    <a:ext uri="{FF2B5EF4-FFF2-40B4-BE49-F238E27FC236}">
                      <a16:creationId xmlns:a16="http://schemas.microsoft.com/office/drawing/2014/main" id="{1002EC51-05D7-604C-A43E-F01BA7A90F2F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3" name="Полилиния 12">
                <a:extLst>
                  <a:ext uri="{FF2B5EF4-FFF2-40B4-BE49-F238E27FC236}">
                    <a16:creationId xmlns:a16="http://schemas.microsoft.com/office/drawing/2014/main" id="{21F09690-94F5-B343-B9E2-FFD157A3BC69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4138E32-7541-EF4A-8171-59ACBE244F2B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panda</a:t>
              </a:r>
              <a:endParaRPr lang="ru-RU" sz="3600" dirty="0"/>
            </a:p>
          </p:txBody>
        </p:sp>
      </p:grpSp>
      <p:pic>
        <p:nvPicPr>
          <p:cNvPr id="17" name="Рисунок 1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D01C036-A100-E745-8688-3A25BA18AC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864436" y="168451"/>
            <a:ext cx="1099021" cy="112980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E34E8D7-A5FC-7B4F-937E-A4B9DB16033B}"/>
              </a:ext>
            </a:extLst>
          </p:cNvPr>
          <p:cNvSpPr txBox="1"/>
          <p:nvPr/>
        </p:nvSpPr>
        <p:spPr>
          <a:xfrm>
            <a:off x="483016" y="406248"/>
            <a:ext cx="7128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omic Sans MS" panose="030F0902030302020204" pitchFamily="66" charset="0"/>
              </a:rPr>
              <a:t>I am black and white. I live in China.</a:t>
            </a:r>
            <a:endParaRPr lang="ru-RU" sz="2800" b="1" dirty="0"/>
          </a:p>
        </p:txBody>
      </p:sp>
      <p:grpSp>
        <p:nvGrpSpPr>
          <p:cNvPr id="45" name="Группа 44">
            <a:extLst>
              <a:ext uri="{FF2B5EF4-FFF2-40B4-BE49-F238E27FC236}">
                <a16:creationId xmlns:a16="http://schemas.microsoft.com/office/drawing/2014/main" id="{CFE729F2-3612-0946-896F-684FC2FA0ECD}"/>
              </a:ext>
            </a:extLst>
          </p:cNvPr>
          <p:cNvGrpSpPr/>
          <p:nvPr/>
        </p:nvGrpSpPr>
        <p:grpSpPr>
          <a:xfrm>
            <a:off x="3520018" y="2207144"/>
            <a:ext cx="2013996" cy="2443712"/>
            <a:chOff x="577463" y="1943800"/>
            <a:chExt cx="2013996" cy="2443712"/>
          </a:xfrm>
        </p:grpSpPr>
        <p:grpSp>
          <p:nvGrpSpPr>
            <p:cNvPr id="46" name="Группа 45">
              <a:extLst>
                <a:ext uri="{FF2B5EF4-FFF2-40B4-BE49-F238E27FC236}">
                  <a16:creationId xmlns:a16="http://schemas.microsoft.com/office/drawing/2014/main" id="{58D73A26-A5EB-0A48-9C02-6C67FD323FB2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48" name="Полилиния 47">
                <a:extLst>
                  <a:ext uri="{FF2B5EF4-FFF2-40B4-BE49-F238E27FC236}">
                    <a16:creationId xmlns:a16="http://schemas.microsoft.com/office/drawing/2014/main" id="{0819FE63-13BE-0942-8BCB-B901177E5E32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9" name="Группа 48">
                <a:extLst>
                  <a:ext uri="{FF2B5EF4-FFF2-40B4-BE49-F238E27FC236}">
                    <a16:creationId xmlns:a16="http://schemas.microsoft.com/office/drawing/2014/main" id="{CE62DEEC-87D7-CC45-8B32-EDC4E099057B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5" name="Овал 54">
                  <a:extLst>
                    <a:ext uri="{FF2B5EF4-FFF2-40B4-BE49-F238E27FC236}">
                      <a16:creationId xmlns:a16="http://schemas.microsoft.com/office/drawing/2014/main" id="{1C16C8E8-F003-0C41-BA7E-1BFD09441CCC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6" name="Овал 55">
                  <a:extLst>
                    <a:ext uri="{FF2B5EF4-FFF2-40B4-BE49-F238E27FC236}">
                      <a16:creationId xmlns:a16="http://schemas.microsoft.com/office/drawing/2014/main" id="{A04062DD-2505-6845-9991-10BCF24609E7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7" name="Дуга 56">
                  <a:extLst>
                    <a:ext uri="{FF2B5EF4-FFF2-40B4-BE49-F238E27FC236}">
                      <a16:creationId xmlns:a16="http://schemas.microsoft.com/office/drawing/2014/main" id="{EC1E5077-B74C-ED4E-8D9B-6B4304D82FA0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50" name="Группа 49">
                <a:extLst>
                  <a:ext uri="{FF2B5EF4-FFF2-40B4-BE49-F238E27FC236}">
                    <a16:creationId xmlns:a16="http://schemas.microsoft.com/office/drawing/2014/main" id="{B1427EAE-163D-1442-B4D5-0ED9799F7BA1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52" name="Овал 51">
                  <a:extLst>
                    <a:ext uri="{FF2B5EF4-FFF2-40B4-BE49-F238E27FC236}">
                      <a16:creationId xmlns:a16="http://schemas.microsoft.com/office/drawing/2014/main" id="{CEED48B3-FFB1-124F-AAF8-66B6318169DE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3" name="Овал 52">
                  <a:extLst>
                    <a:ext uri="{FF2B5EF4-FFF2-40B4-BE49-F238E27FC236}">
                      <a16:creationId xmlns:a16="http://schemas.microsoft.com/office/drawing/2014/main" id="{5E6B7919-B959-F444-85DB-97967DEB6312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4" name="Дуга 53">
                  <a:extLst>
                    <a:ext uri="{FF2B5EF4-FFF2-40B4-BE49-F238E27FC236}">
                      <a16:creationId xmlns:a16="http://schemas.microsoft.com/office/drawing/2014/main" id="{00694D3B-C5B8-7E40-8728-F456CC31AA16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51" name="Полилиния 50">
                <a:extLst>
                  <a:ext uri="{FF2B5EF4-FFF2-40B4-BE49-F238E27FC236}">
                    <a16:creationId xmlns:a16="http://schemas.microsoft.com/office/drawing/2014/main" id="{23EA623F-3873-0D4C-BDA3-9BA1774BC760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54BCBD1-F989-484F-B9A8-491342A190A0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turtle</a:t>
              </a:r>
              <a:endParaRPr lang="ru-RU" sz="3600" dirty="0"/>
            </a:p>
          </p:txBody>
        </p:sp>
      </p:grpSp>
      <p:grpSp>
        <p:nvGrpSpPr>
          <p:cNvPr id="58" name="Группа 57">
            <a:extLst>
              <a:ext uri="{FF2B5EF4-FFF2-40B4-BE49-F238E27FC236}">
                <a16:creationId xmlns:a16="http://schemas.microsoft.com/office/drawing/2014/main" id="{2EC69201-28AE-5B4F-8999-7D75B7504FE1}"/>
              </a:ext>
            </a:extLst>
          </p:cNvPr>
          <p:cNvGrpSpPr/>
          <p:nvPr/>
        </p:nvGrpSpPr>
        <p:grpSpPr>
          <a:xfrm>
            <a:off x="6051660" y="2207144"/>
            <a:ext cx="2013996" cy="2443712"/>
            <a:chOff x="577463" y="1943800"/>
            <a:chExt cx="2013996" cy="2443712"/>
          </a:xfrm>
        </p:grpSpPr>
        <p:grpSp>
          <p:nvGrpSpPr>
            <p:cNvPr id="59" name="Группа 58">
              <a:extLst>
                <a:ext uri="{FF2B5EF4-FFF2-40B4-BE49-F238E27FC236}">
                  <a16:creationId xmlns:a16="http://schemas.microsoft.com/office/drawing/2014/main" id="{3598442A-3538-2945-B54A-0288EE3F9EE6}"/>
                </a:ext>
              </a:extLst>
            </p:cNvPr>
            <p:cNvGrpSpPr/>
            <p:nvPr/>
          </p:nvGrpSpPr>
          <p:grpSpPr>
            <a:xfrm>
              <a:off x="577463" y="1943800"/>
              <a:ext cx="2013996" cy="2443712"/>
              <a:chOff x="544010" y="1352785"/>
              <a:chExt cx="2013996" cy="2443712"/>
            </a:xfrm>
          </p:grpSpPr>
          <p:sp>
            <p:nvSpPr>
              <p:cNvPr id="61" name="Полилиния 60">
                <a:extLst>
                  <a:ext uri="{FF2B5EF4-FFF2-40B4-BE49-F238E27FC236}">
                    <a16:creationId xmlns:a16="http://schemas.microsoft.com/office/drawing/2014/main" id="{AA185AD4-2DCD-B84B-91B1-B3CB6752DFF9}"/>
                  </a:ext>
                </a:extLst>
              </p:cNvPr>
              <p:cNvSpPr/>
              <p:nvPr/>
            </p:nvSpPr>
            <p:spPr>
              <a:xfrm>
                <a:off x="544010" y="1352785"/>
                <a:ext cx="2013996" cy="2443712"/>
              </a:xfrm>
              <a:custGeom>
                <a:avLst/>
                <a:gdLst>
                  <a:gd name="connsiteX0" fmla="*/ 36415 w 2790062"/>
                  <a:gd name="connsiteY0" fmla="*/ 2235369 h 3462335"/>
                  <a:gd name="connsiteX1" fmla="*/ 210035 w 2790062"/>
                  <a:gd name="connsiteY1" fmla="*/ 1320969 h 3462335"/>
                  <a:gd name="connsiteX2" fmla="*/ 476253 w 2790062"/>
                  <a:gd name="connsiteY2" fmla="*/ 510741 h 3462335"/>
                  <a:gd name="connsiteX3" fmla="*/ 962390 w 2790062"/>
                  <a:gd name="connsiteY3" fmla="*/ 59328 h 3462335"/>
                  <a:gd name="connsiteX4" fmla="*/ 1761043 w 2790062"/>
                  <a:gd name="connsiteY4" fmla="*/ 70903 h 3462335"/>
                  <a:gd name="connsiteX5" fmla="*/ 2316628 w 2790062"/>
                  <a:gd name="connsiteY5" fmla="*/ 661212 h 3462335"/>
                  <a:gd name="connsiteX6" fmla="*/ 2687018 w 2790062"/>
                  <a:gd name="connsiteY6" fmla="*/ 1876553 h 3462335"/>
                  <a:gd name="connsiteX7" fmla="*/ 2779615 w 2790062"/>
                  <a:gd name="connsiteY7" fmla="*/ 2385840 h 3462335"/>
                  <a:gd name="connsiteX8" fmla="*/ 2744891 w 2790062"/>
                  <a:gd name="connsiteY8" fmla="*/ 3057171 h 3462335"/>
                  <a:gd name="connsiteX9" fmla="*/ 2397651 w 2790062"/>
                  <a:gd name="connsiteY9" fmla="*/ 2848827 h 3462335"/>
                  <a:gd name="connsiteX10" fmla="*/ 2247180 w 2790062"/>
                  <a:gd name="connsiteY10" fmla="*/ 3196067 h 3462335"/>
                  <a:gd name="connsiteX11" fmla="*/ 2027261 w 2790062"/>
                  <a:gd name="connsiteY11" fmla="*/ 2918275 h 3462335"/>
                  <a:gd name="connsiteX12" fmla="*/ 1830491 w 2790062"/>
                  <a:gd name="connsiteY12" fmla="*/ 3462285 h 3462335"/>
                  <a:gd name="connsiteX13" fmla="*/ 1541124 w 2790062"/>
                  <a:gd name="connsiteY13" fmla="*/ 2952999 h 3462335"/>
                  <a:gd name="connsiteX14" fmla="*/ 1298056 w 2790062"/>
                  <a:gd name="connsiteY14" fmla="*/ 3311814 h 3462335"/>
                  <a:gd name="connsiteX15" fmla="*/ 1089711 w 2790062"/>
                  <a:gd name="connsiteY15" fmla="*/ 2987723 h 3462335"/>
                  <a:gd name="connsiteX16" fmla="*/ 835068 w 2790062"/>
                  <a:gd name="connsiteY16" fmla="*/ 3300240 h 3462335"/>
                  <a:gd name="connsiteX17" fmla="*/ 673023 w 2790062"/>
                  <a:gd name="connsiteY17" fmla="*/ 2883551 h 3462335"/>
                  <a:gd name="connsiteX18" fmla="*/ 360506 w 2790062"/>
                  <a:gd name="connsiteY18" fmla="*/ 3277090 h 3462335"/>
                  <a:gd name="connsiteX19" fmla="*/ 314208 w 2790062"/>
                  <a:gd name="connsiteY19" fmla="*/ 2721505 h 3462335"/>
                  <a:gd name="connsiteX20" fmla="*/ 24841 w 2790062"/>
                  <a:gd name="connsiteY20" fmla="*/ 3103470 h 3462335"/>
                  <a:gd name="connsiteX21" fmla="*/ 36415 w 2790062"/>
                  <a:gd name="connsiteY21" fmla="*/ 2235369 h 346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90062" h="3462335">
                    <a:moveTo>
                      <a:pt x="36415" y="2235369"/>
                    </a:moveTo>
                    <a:cubicBezTo>
                      <a:pt x="67281" y="1938285"/>
                      <a:pt x="136729" y="1608407"/>
                      <a:pt x="210035" y="1320969"/>
                    </a:cubicBezTo>
                    <a:cubicBezTo>
                      <a:pt x="283341" y="1033531"/>
                      <a:pt x="350861" y="721014"/>
                      <a:pt x="476253" y="510741"/>
                    </a:cubicBezTo>
                    <a:cubicBezTo>
                      <a:pt x="601645" y="300468"/>
                      <a:pt x="748258" y="132634"/>
                      <a:pt x="962390" y="59328"/>
                    </a:cubicBezTo>
                    <a:cubicBezTo>
                      <a:pt x="1176522" y="-13978"/>
                      <a:pt x="1535337" y="-29411"/>
                      <a:pt x="1761043" y="70903"/>
                    </a:cubicBezTo>
                    <a:cubicBezTo>
                      <a:pt x="1986749" y="171217"/>
                      <a:pt x="2162299" y="360270"/>
                      <a:pt x="2316628" y="661212"/>
                    </a:cubicBezTo>
                    <a:cubicBezTo>
                      <a:pt x="2470957" y="962154"/>
                      <a:pt x="2609853" y="1589115"/>
                      <a:pt x="2687018" y="1876553"/>
                    </a:cubicBezTo>
                    <a:cubicBezTo>
                      <a:pt x="2764183" y="2163991"/>
                      <a:pt x="2769970" y="2189070"/>
                      <a:pt x="2779615" y="2385840"/>
                    </a:cubicBezTo>
                    <a:cubicBezTo>
                      <a:pt x="2789261" y="2582610"/>
                      <a:pt x="2808552" y="2980007"/>
                      <a:pt x="2744891" y="3057171"/>
                    </a:cubicBezTo>
                    <a:cubicBezTo>
                      <a:pt x="2681230" y="3134336"/>
                      <a:pt x="2480603" y="2825678"/>
                      <a:pt x="2397651" y="2848827"/>
                    </a:cubicBezTo>
                    <a:cubicBezTo>
                      <a:pt x="2314699" y="2871976"/>
                      <a:pt x="2308912" y="3184492"/>
                      <a:pt x="2247180" y="3196067"/>
                    </a:cubicBezTo>
                    <a:cubicBezTo>
                      <a:pt x="2185448" y="3207642"/>
                      <a:pt x="2096709" y="2873905"/>
                      <a:pt x="2027261" y="2918275"/>
                    </a:cubicBezTo>
                    <a:cubicBezTo>
                      <a:pt x="1957813" y="2962645"/>
                      <a:pt x="1911514" y="3456498"/>
                      <a:pt x="1830491" y="3462285"/>
                    </a:cubicBezTo>
                    <a:cubicBezTo>
                      <a:pt x="1749468" y="3468072"/>
                      <a:pt x="1629863" y="2978078"/>
                      <a:pt x="1541124" y="2952999"/>
                    </a:cubicBezTo>
                    <a:cubicBezTo>
                      <a:pt x="1452385" y="2927920"/>
                      <a:pt x="1373291" y="3306027"/>
                      <a:pt x="1298056" y="3311814"/>
                    </a:cubicBezTo>
                    <a:cubicBezTo>
                      <a:pt x="1222821" y="3317601"/>
                      <a:pt x="1166876" y="2989652"/>
                      <a:pt x="1089711" y="2987723"/>
                    </a:cubicBezTo>
                    <a:cubicBezTo>
                      <a:pt x="1012546" y="2985794"/>
                      <a:pt x="904516" y="3317602"/>
                      <a:pt x="835068" y="3300240"/>
                    </a:cubicBezTo>
                    <a:cubicBezTo>
                      <a:pt x="765620" y="3282878"/>
                      <a:pt x="752117" y="2887409"/>
                      <a:pt x="673023" y="2883551"/>
                    </a:cubicBezTo>
                    <a:cubicBezTo>
                      <a:pt x="593929" y="2879693"/>
                      <a:pt x="420308" y="3304098"/>
                      <a:pt x="360506" y="3277090"/>
                    </a:cubicBezTo>
                    <a:cubicBezTo>
                      <a:pt x="300704" y="3250082"/>
                      <a:pt x="370152" y="2750442"/>
                      <a:pt x="314208" y="2721505"/>
                    </a:cubicBezTo>
                    <a:cubicBezTo>
                      <a:pt x="258264" y="2692568"/>
                      <a:pt x="71140" y="3190280"/>
                      <a:pt x="24841" y="3103470"/>
                    </a:cubicBezTo>
                    <a:cubicBezTo>
                      <a:pt x="-21458" y="3016660"/>
                      <a:pt x="5549" y="2532453"/>
                      <a:pt x="36415" y="2235369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62" name="Группа 61">
                <a:extLst>
                  <a:ext uri="{FF2B5EF4-FFF2-40B4-BE49-F238E27FC236}">
                    <a16:creationId xmlns:a16="http://schemas.microsoft.com/office/drawing/2014/main" id="{FD3941BD-2B57-C942-94B5-D2EFBB868025}"/>
                  </a:ext>
                </a:extLst>
              </p:cNvPr>
              <p:cNvGrpSpPr/>
              <p:nvPr/>
            </p:nvGrpSpPr>
            <p:grpSpPr>
              <a:xfrm>
                <a:off x="890649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68" name="Овал 67">
                  <a:extLst>
                    <a:ext uri="{FF2B5EF4-FFF2-40B4-BE49-F238E27FC236}">
                      <a16:creationId xmlns:a16="http://schemas.microsoft.com/office/drawing/2014/main" id="{E773AA9B-360A-0045-84D4-6FB48A3C0DF3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9" name="Овал 68">
                  <a:extLst>
                    <a:ext uri="{FF2B5EF4-FFF2-40B4-BE49-F238E27FC236}">
                      <a16:creationId xmlns:a16="http://schemas.microsoft.com/office/drawing/2014/main" id="{AE1FED3D-565C-4140-BBCD-18863F0D85A1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0" name="Дуга 69">
                  <a:extLst>
                    <a:ext uri="{FF2B5EF4-FFF2-40B4-BE49-F238E27FC236}">
                      <a16:creationId xmlns:a16="http://schemas.microsoft.com/office/drawing/2014/main" id="{E765BFF1-57D8-8A46-829D-A20D84F678EE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63" name="Группа 62">
                <a:extLst>
                  <a:ext uri="{FF2B5EF4-FFF2-40B4-BE49-F238E27FC236}">
                    <a16:creationId xmlns:a16="http://schemas.microsoft.com/office/drawing/2014/main" id="{923AEE3A-61D8-5E4F-9A0E-B1BC9F92DA98}"/>
                  </a:ext>
                </a:extLst>
              </p:cNvPr>
              <p:cNvGrpSpPr/>
              <p:nvPr/>
            </p:nvGrpSpPr>
            <p:grpSpPr>
              <a:xfrm>
                <a:off x="1794658" y="1876301"/>
                <a:ext cx="308759" cy="314696"/>
                <a:chOff x="890649" y="1876301"/>
                <a:chExt cx="308759" cy="314696"/>
              </a:xfrm>
            </p:grpSpPr>
            <p:sp>
              <p:nvSpPr>
                <p:cNvPr id="65" name="Овал 64">
                  <a:extLst>
                    <a:ext uri="{FF2B5EF4-FFF2-40B4-BE49-F238E27FC236}">
                      <a16:creationId xmlns:a16="http://schemas.microsoft.com/office/drawing/2014/main" id="{06288C0B-E60A-E54A-B03C-74CCFF4D047B}"/>
                    </a:ext>
                  </a:extLst>
                </p:cNvPr>
                <p:cNvSpPr/>
                <p:nvPr/>
              </p:nvSpPr>
              <p:spPr>
                <a:xfrm>
                  <a:off x="890649" y="1876301"/>
                  <a:ext cx="308759" cy="31469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6" name="Овал 65">
                  <a:extLst>
                    <a:ext uri="{FF2B5EF4-FFF2-40B4-BE49-F238E27FC236}">
                      <a16:creationId xmlns:a16="http://schemas.microsoft.com/office/drawing/2014/main" id="{F9936898-0B99-104A-8800-A2066C356854}"/>
                    </a:ext>
                  </a:extLst>
                </p:cNvPr>
                <p:cNvSpPr/>
                <p:nvPr/>
              </p:nvSpPr>
              <p:spPr>
                <a:xfrm>
                  <a:off x="963334" y="1954070"/>
                  <a:ext cx="163388" cy="1591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7" name="Дуга 66">
                  <a:extLst>
                    <a:ext uri="{FF2B5EF4-FFF2-40B4-BE49-F238E27FC236}">
                      <a16:creationId xmlns:a16="http://schemas.microsoft.com/office/drawing/2014/main" id="{34C82816-3E24-4A45-9C84-AB5FE68827CE}"/>
                    </a:ext>
                  </a:extLst>
                </p:cNvPr>
                <p:cNvSpPr/>
                <p:nvPr/>
              </p:nvSpPr>
              <p:spPr>
                <a:xfrm>
                  <a:off x="1011383" y="2005446"/>
                  <a:ext cx="76200" cy="69272"/>
                </a:xfrm>
                <a:prstGeom prst="arc">
                  <a:avLst/>
                </a:prstGeom>
                <a:ln w="28575" cap="rnd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4" name="Полилиния 63">
                <a:extLst>
                  <a:ext uri="{FF2B5EF4-FFF2-40B4-BE49-F238E27FC236}">
                    <a16:creationId xmlns:a16="http://schemas.microsoft.com/office/drawing/2014/main" id="{6A495E93-EEF2-A34F-8692-F01279D4337E}"/>
                  </a:ext>
                </a:extLst>
              </p:cNvPr>
              <p:cNvSpPr/>
              <p:nvPr/>
            </p:nvSpPr>
            <p:spPr>
              <a:xfrm>
                <a:off x="1364673" y="2202873"/>
                <a:ext cx="259772" cy="86776"/>
              </a:xfrm>
              <a:custGeom>
                <a:avLst/>
                <a:gdLst>
                  <a:gd name="connsiteX0" fmla="*/ 0 w 259772"/>
                  <a:gd name="connsiteY0" fmla="*/ 0 h 86776"/>
                  <a:gd name="connsiteX1" fmla="*/ 45027 w 259772"/>
                  <a:gd name="connsiteY1" fmla="*/ 62345 h 86776"/>
                  <a:gd name="connsiteX2" fmla="*/ 131618 w 259772"/>
                  <a:gd name="connsiteY2" fmla="*/ 86591 h 86776"/>
                  <a:gd name="connsiteX3" fmla="*/ 211282 w 259772"/>
                  <a:gd name="connsiteY3" fmla="*/ 69272 h 86776"/>
                  <a:gd name="connsiteX4" fmla="*/ 259772 w 259772"/>
                  <a:gd name="connsiteY4" fmla="*/ 0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772" h="86776">
                    <a:moveTo>
                      <a:pt x="0" y="0"/>
                    </a:moveTo>
                    <a:cubicBezTo>
                      <a:pt x="11545" y="23956"/>
                      <a:pt x="23091" y="47913"/>
                      <a:pt x="45027" y="62345"/>
                    </a:cubicBezTo>
                    <a:cubicBezTo>
                      <a:pt x="66963" y="76777"/>
                      <a:pt x="103909" y="85437"/>
                      <a:pt x="131618" y="86591"/>
                    </a:cubicBezTo>
                    <a:cubicBezTo>
                      <a:pt x="159327" y="87745"/>
                      <a:pt x="189923" y="83704"/>
                      <a:pt x="211282" y="69272"/>
                    </a:cubicBezTo>
                    <a:cubicBezTo>
                      <a:pt x="232641" y="54840"/>
                      <a:pt x="246206" y="27420"/>
                      <a:pt x="259772" y="0"/>
                    </a:cubicBezTo>
                  </a:path>
                </a:pathLst>
              </a:custGeom>
              <a:noFill/>
              <a:ln w="28575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0277733-13A9-1449-A17F-6228B7A26EE4}"/>
                </a:ext>
              </a:extLst>
            </p:cNvPr>
            <p:cNvSpPr txBox="1"/>
            <p:nvPr/>
          </p:nvSpPr>
          <p:spPr>
            <a:xfrm>
              <a:off x="577463" y="3165656"/>
              <a:ext cx="2013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latin typeface="Comic Sans MS" panose="030F0902030302020204" pitchFamily="66" charset="0"/>
                </a:rPr>
                <a:t>shark</a:t>
              </a:r>
              <a:endParaRPr lang="ru-RU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28691291"/>
      </p:ext>
    </p:extLst>
  </p:cSld>
  <p:clrMapOvr>
    <a:masterClrMapping/>
  </p:clrMapOvr>
  <p:transition spd="slow" advClick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08 -0.09954 C -0.02761 -0.0419 0.01962 0.26736 0.03889 0.28588 C 0.05816 0.3044 0.08386 0.02963 0.08855 0.01181 C 0.09011 0.0037 0.09185 -0.0044 0.09341 -0.01227 C 0.0981 -0.03032 0.1099 -0.05995 0.1448 -0.05995 C 0.16702 -0.05995 0.18386 -0.04352 0.19254 -0.00023 C 0.20105 0.04282 0.21823 0.19954 0.19601 0.19954 C 0.16112 0.19954 0.0981 0.02963 0.09341 0.01181 C 0.09185 0.0037 0.09011 -0.0044 0.08855 -0.01227 C 0.08386 -0.03032 0.07257 -0.05995 0.04185 -0.05995 C 0.01546 -0.05995 -0.02657 -0.15741 -0.02708 -0.09954 Z " pathEditMode="relative" rAng="0" ptsTypes="AAAAAAAAAAA">
                                      <p:cBhvr>
                                        <p:cTn id="6" dur="1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84" y="1838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4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3 0.001 0.042 0.009 0.052 0.021 L 0.075 0.049 C 0.08 0.055 0.088 0.058 0.098 0.058 C 0.112 0.058 0.124 0.05 0.125 0.038 C 0.124 0.028 0.112 0.019 0.098 0.019 C 0.088 0.019 0.08 0.023 0.075 0.028 L 0.052 0.056 C 0.042 0.068 0.023 0.076 0 0.077 C -0.023 0.076 -0.042 0.068 -0.052 0.056 L -0.075 0.028 C -0.08 0.023 -0.088 0.019 -0.098 0.019 C -0.112 0.019 -0.124 0.028 -0.125 0.038 C -0.124 0.05 -0.112 0.058 -0.098 0.058 C -0.088 0.058 -0.08 0.055 -0.075 0.049 L -0.052 0.021 C -0.042 0.009 -0.023 0.001 0 0 Z" pathEditMode="relative" ptsTypes="">
                                      <p:cBhvr>
                                        <p:cTn id="8" dur="1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29 -0.11574 C 0.05053 -0.09259 0.11389 0.0287 0.10938 0.06759 C 0.10469 0.10671 -0.00138 0.1125 -0.01614 0.11852 L -0.03576 0.12454 C -0.05069 0.13056 -0.14549 0.18935 -0.14549 0.23333 C -0.14549 0.26111 -0.06163 0.25347 -0.02586 0.24954 C 0.00973 0.2456 0.06876 0.23681 0.06876 0.20903 C 0.06876 0.16505 -0.00138 0.13056 -0.01614 0.12454 L -0.03576 0.11852 C -0.05069 0.1125 -0.10157 0.00949 -0.10157 -0.02963 C -0.10157 -0.0625 -0.0283 -0.13912 0.01129 -0.11574 Z " pathEditMode="relative" rAng="0" ptsTypes="AAAAAAAAAAA">
                                      <p:cBhvr>
                                        <p:cTn id="10" dur="1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4" y="1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%D0%BF%D0%BE%D0%B1%D0%B5%D0%B4%D0%B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%D0%B1%D1%83%D0%BB%D1%8C%D0%B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%D0%B1%D1%83%D0%BB%D1%8C%D0%B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132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Brush Script MT</vt:lpstr>
      <vt:lpstr>Calibri</vt:lpstr>
      <vt:lpstr>Calibri Light</vt:lpstr>
      <vt:lpstr>Comic Sans MS</vt:lpstr>
      <vt:lpstr>Cooper Black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Artem Merkuschew</dc:creator>
  <cp:lastModifiedBy>Учитель</cp:lastModifiedBy>
  <cp:revision>14</cp:revision>
  <dcterms:created xsi:type="dcterms:W3CDTF">2020-10-07T13:59:12Z</dcterms:created>
  <dcterms:modified xsi:type="dcterms:W3CDTF">2024-01-05T16:33:51Z</dcterms:modified>
</cp:coreProperties>
</file>