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57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ru-RU"/>
  <c:roundedCorners val="1"/>
  <c:style val="2"/>
  <c:chart>
    <c:title>
      <c:tx>
        <c:rich>
          <a:bodyPr/>
          <a:lstStyle/>
          <a:p>
            <a:pPr>
              <a:defRPr/>
            </a:pPr>
            <a:r>
              <a:rPr lang="ru-RU" dirty="0"/>
              <a:t>Насколько хорошо Вы знаете историю своей семьи?</a:t>
            </a:r>
          </a:p>
        </c:rich>
      </c:tx>
      <c:layout>
        <c:manualLayout>
          <c:xMode val="edge"/>
          <c:yMode val="edge"/>
          <c:x val="0.10801023387719839"/>
          <c:y val="0.13333240012318373"/>
        </c:manualLayout>
      </c:layout>
      <c:overlay val="1"/>
    </c:title>
    <c:autoTitleDeleted val="0"/>
    <c:view3D>
      <c:rotX val="3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Насколько хорошо вы знаете историю своей семьи?</c:v>
                </c:pt>
              </c:strCache>
            </c:strRef>
          </c:tx>
          <c:dPt>
            <c:idx val="1"/>
            <c:bubble3D val="0"/>
            <c:explosion val="13"/>
            <c:extLst>
              <c:ext xmlns:c16="http://schemas.microsoft.com/office/drawing/2014/chart" uri="{C3380CC4-5D6E-409C-BE32-E72D297353CC}">
                <c16:uniqueId val="{00000000-976D-487F-B247-433C69A58CB0}"/>
              </c:ext>
            </c:extLst>
          </c:dPt>
          <c:dLbls>
            <c:spPr>
              <a:noFill/>
              <a:ln>
                <a:noFill/>
              </a:ln>
              <a:effectLst/>
            </c:spPr>
            <c:showLegendKey val="1"/>
            <c:showVal val="1"/>
            <c:showCatName val="1"/>
            <c:showSerName val="1"/>
            <c:showPercent val="1"/>
            <c:showBubbleSize val="1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Очень хорошо</c:v>
                </c:pt>
                <c:pt idx="1">
                  <c:v>Немножко знаю</c:v>
                </c:pt>
                <c:pt idx="2">
                  <c:v>Почти не знаю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10</c:v>
                </c:pt>
                <c:pt idx="1">
                  <c:v>11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76D-487F-B247-433C69A58C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1"/>
    </c:legend>
    <c:plotVisOnly val="1"/>
    <c:dispBlanksAs val="zero"/>
    <c:showDLblsOverMax val="1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ru-RU"/>
  <c:roundedCorners val="1"/>
  <c:style val="2"/>
  <c:chart>
    <c:title>
      <c:tx>
        <c:rich>
          <a:bodyPr/>
          <a:lstStyle/>
          <a:p>
            <a:pPr>
              <a:defRPr/>
            </a:pPr>
            <a:r>
              <a:rPr lang="ru-RU" dirty="0"/>
              <a:t>Насколько хорошо вы знаете историю своей семьи?</a:t>
            </a:r>
          </a:p>
        </c:rich>
      </c:tx>
      <c:layout>
        <c:manualLayout>
          <c:xMode val="edge"/>
          <c:yMode val="edge"/>
          <c:x val="0.10573081678197271"/>
          <c:y val="0.10421382998133909"/>
        </c:manualLayout>
      </c:layout>
      <c:overlay val="1"/>
    </c:title>
    <c:autoTitleDeleted val="0"/>
    <c:view3D>
      <c:rotX val="3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Насколько хорошо вы знаете историю своей семьи?</c:v>
                </c:pt>
              </c:strCache>
            </c:strRef>
          </c:tx>
          <c:explosion val="13"/>
          <c:dLbls>
            <c:spPr>
              <a:noFill/>
              <a:ln>
                <a:noFill/>
              </a:ln>
              <a:effectLst/>
            </c:spPr>
            <c:showLegendKey val="1"/>
            <c:showVal val="1"/>
            <c:showCatName val="1"/>
            <c:showSerName val="1"/>
            <c:showPercent val="1"/>
            <c:showBubbleSize val="1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Очень хорошо</c:v>
                </c:pt>
                <c:pt idx="1">
                  <c:v>Немножко знаю</c:v>
                </c:pt>
                <c:pt idx="2">
                  <c:v>Почти не знаю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</c:v>
                </c:pt>
                <c:pt idx="1">
                  <c:v>15</c:v>
                </c:pt>
                <c:pt idx="2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1D8-49E7-966E-8378354291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1"/>
    </c:legend>
    <c:plotVisOnly val="1"/>
    <c:dispBlanksAs val="zero"/>
    <c:showDLblsOverMax val="1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142852"/>
            <a:ext cx="8358246" cy="689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</a:t>
            </a:r>
          </a:p>
          <a:p>
            <a:pPr algn="ctr"/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Шахунская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средняя общеобразовательная школа №1 им.Д.Комарова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Номинация</a:t>
            </a:r>
          </a:p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Социальный проект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Моя семья.</a:t>
            </a:r>
            <a:endParaRPr lang="ru-RU" sz="5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Работу выполнила: 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Бурачкова Светлана Анатольевна,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учитель начальных классов 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МБОУ Шахунской СОШ №1 им.Д.Комарова</a:t>
            </a:r>
          </a:p>
          <a:p>
            <a:pPr algn="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г.о.г.Шахунья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 2020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14290"/>
            <a:ext cx="900115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7 этап: Заключительный.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Выступление перед родителями, учителями школы.</a:t>
            </a:r>
          </a:p>
        </p:txBody>
      </p:sp>
      <p:pic>
        <p:nvPicPr>
          <p:cNvPr id="3" name="Рисунок 2" descr="DSCN616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893215"/>
            <a:ext cx="5286380" cy="3964785"/>
          </a:xfrm>
          <a:prstGeom prst="rect">
            <a:avLst/>
          </a:prstGeom>
        </p:spPr>
      </p:pic>
      <p:pic>
        <p:nvPicPr>
          <p:cNvPr id="4" name="Рисунок 3" descr="DSCN214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33734" y="1142984"/>
            <a:ext cx="5110266" cy="342902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85728"/>
            <a:ext cx="864399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 итогам работы заказать и подарить каждой семье календари  с  фотографиями общего праздника.</a:t>
            </a:r>
          </a:p>
          <a:p>
            <a:endParaRPr lang="ru-RU" dirty="0"/>
          </a:p>
        </p:txBody>
      </p:sp>
      <p:pic>
        <p:nvPicPr>
          <p:cNvPr id="3" name="Рисунок 2" descr="1505769568_wvdtxlxja1nyfi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08" y="1428736"/>
            <a:ext cx="4762500" cy="47625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5720" y="357166"/>
            <a:ext cx="8358246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Социальная значимость проекта</a:t>
            </a:r>
            <a:endParaRPr lang="en-US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«На любовь имеют право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Все ребята на Земле,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заботу и на ласку,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Право жить в своей семье».</a:t>
            </a:r>
          </a:p>
          <a:p>
            <a:endParaRPr lang="ru-RU" dirty="0"/>
          </a:p>
        </p:txBody>
      </p:sp>
      <p:pic>
        <p:nvPicPr>
          <p:cNvPr id="4" name="Рисунок 3" descr="1373967053_100978313_dgtymeyz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802" y="2714620"/>
            <a:ext cx="5777099" cy="382660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14290"/>
            <a:ext cx="857256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Этапы работы над проектом:</a:t>
            </a:r>
          </a:p>
          <a:p>
            <a:pPr>
              <a:buFont typeface="Wingdings" pitchFamily="2" charset="2"/>
              <a:buChar char="ü"/>
            </a:pP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 этап: Погружение в проект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Урок «Окружающий мир» (2 класс)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Тема урока - «Моя семья»</a:t>
            </a: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Родительское собрание (март 2018г.)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Тема собрания- «Работа над проектом в начальных классах»</a:t>
            </a:r>
          </a:p>
        </p:txBody>
      </p:sp>
      <p:pic>
        <p:nvPicPr>
          <p:cNvPr id="3" name="Рисунок 2" descr="P107088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876" y="3786190"/>
            <a:ext cx="3929058" cy="294679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214290"/>
            <a:ext cx="864399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 этап: Организация деятельности. 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Анкетирование детей и родителей «Знаем ли мы историю своей семьи»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285720" y="2285992"/>
          <a:ext cx="4143404" cy="4143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500034" y="2143116"/>
            <a:ext cx="3427285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216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Родители (24 человека)</a:t>
            </a: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4857752" y="2357430"/>
          <a:ext cx="4083048" cy="4143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5500694" y="2071678"/>
            <a:ext cx="28575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Дети (25 человек)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85728"/>
            <a:ext cx="8429684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Направления деятельности:</a:t>
            </a:r>
          </a:p>
          <a:p>
            <a:pPr>
              <a:buFontTx/>
              <a:buChar char="-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Моё генеалогическое древо</a:t>
            </a:r>
          </a:p>
          <a:p>
            <a:pPr>
              <a:buFontTx/>
              <a:buChar char="-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Герб моей семьи</a:t>
            </a:r>
          </a:p>
          <a:p>
            <a:pPr>
              <a:buFontTx/>
              <a:buChar char="-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Семейные реликвии</a:t>
            </a:r>
          </a:p>
          <a:p>
            <a:pPr>
              <a:buFontTx/>
              <a:buChar char="-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Традиции и увлечения  моей семьи</a:t>
            </a:r>
          </a:p>
          <a:p>
            <a:pPr>
              <a:buFontTx/>
              <a:buChar char="-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Профессии членов моей семьи</a:t>
            </a:r>
          </a:p>
        </p:txBody>
      </p:sp>
      <p:pic>
        <p:nvPicPr>
          <p:cNvPr id="4" name="Рисунок 3" descr="0016-021-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44765">
            <a:off x="6035690" y="1532095"/>
            <a:ext cx="2510172" cy="2527607"/>
          </a:xfrm>
          <a:prstGeom prst="rect">
            <a:avLst/>
          </a:prstGeom>
        </p:spPr>
      </p:pic>
      <p:pic>
        <p:nvPicPr>
          <p:cNvPr id="5" name="Рисунок 4" descr="semeynyie-relikvii-768x55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8926" y="3071810"/>
            <a:ext cx="3157662" cy="2286016"/>
          </a:xfrm>
          <a:prstGeom prst="rect">
            <a:avLst/>
          </a:prstGeom>
        </p:spPr>
      </p:pic>
      <p:pic>
        <p:nvPicPr>
          <p:cNvPr id="6" name="Picture 4" descr="http://www.design-warez.ru/uploads/posts/2011-05/1306298926_f15e71c438bc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1054926">
            <a:off x="425063" y="3454607"/>
            <a:ext cx="236117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over_image_big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009807">
            <a:off x="5729083" y="4509299"/>
            <a:ext cx="3071802" cy="210175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14290"/>
            <a:ext cx="8501122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 этап: Осуществление деятельности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Классный час </a:t>
            </a:r>
            <a:br>
              <a:rPr lang="en-US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«Мои лучшие друзья- </a:t>
            </a:r>
            <a:br>
              <a:rPr lang="en-US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это брат и сестра».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Конкурс рисунков на тему «Моя семья».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sestrenka-i-brati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9058" y="785794"/>
            <a:ext cx="1932937" cy="2507986"/>
          </a:xfrm>
          <a:prstGeom prst="rect">
            <a:avLst/>
          </a:prstGeom>
        </p:spPr>
      </p:pic>
      <p:pic>
        <p:nvPicPr>
          <p:cNvPr id="4" name="Рисунок 3" descr="4358477_stock-vector-childs-drawing-famil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6116" y="4286256"/>
            <a:ext cx="3082269" cy="228601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214290"/>
            <a:ext cx="900115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Родительское собрание «Семья-начало всех начал».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Создание проектов «Моя семья».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0298" y="714356"/>
            <a:ext cx="2513117" cy="1571636"/>
          </a:xfrm>
          <a:prstGeom prst="rect">
            <a:avLst/>
          </a:prstGeom>
        </p:spPr>
      </p:pic>
      <p:pic>
        <p:nvPicPr>
          <p:cNvPr id="4" name="Рисунок 3" descr="DSCN214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57421" y="3000372"/>
            <a:ext cx="4715559" cy="264320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14290"/>
            <a:ext cx="85725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этап: Презентация результатов.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Праздник «Моя семья».</a:t>
            </a:r>
          </a:p>
        </p:txBody>
      </p:sp>
      <p:pic>
        <p:nvPicPr>
          <p:cNvPr id="5" name="Рисунок 4" descr="DSCN616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4876" y="910810"/>
            <a:ext cx="4429124" cy="3321843"/>
          </a:xfrm>
          <a:prstGeom prst="rect">
            <a:avLst/>
          </a:prstGeom>
        </p:spPr>
      </p:pic>
      <p:pic>
        <p:nvPicPr>
          <p:cNvPr id="6" name="Рисунок 5" descr="DSCN618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928934"/>
            <a:ext cx="4762502" cy="357187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85728"/>
            <a:ext cx="85011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 этап: Аналитический.</a:t>
            </a:r>
          </a:p>
          <a:p>
            <a:pPr>
              <a:buFont typeface="Wingdings" pitchFamily="2" charset="2"/>
              <a:buChar char="ü"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6 этап: Перспектива развития проекта.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Представление работы в образовательных сетях.</a:t>
            </a:r>
          </a:p>
        </p:txBody>
      </p:sp>
      <p:pic>
        <p:nvPicPr>
          <p:cNvPr id="3" name="Рисунок 2" descr="Безымянны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714488"/>
            <a:ext cx="6436962" cy="436818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82</TotalTime>
  <Words>293</Words>
  <Application>Microsoft Office PowerPoint</Application>
  <PresentationFormat>Экран (4:3)</PresentationFormat>
  <Paragraphs>63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Century Schoolbook</vt:lpstr>
      <vt:lpstr>Times New Roman</vt:lpstr>
      <vt:lpstr>Wingdings</vt:lpstr>
      <vt:lpstr>Wingdings 2</vt:lpstr>
      <vt:lpstr>Эркер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Пользователь</cp:lastModifiedBy>
  <cp:revision>13</cp:revision>
  <dcterms:modified xsi:type="dcterms:W3CDTF">2024-01-05T16:37:51Z</dcterms:modified>
</cp:coreProperties>
</file>