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6" r:id="rId4"/>
    <p:sldId id="258" r:id="rId5"/>
    <p:sldId id="264" r:id="rId6"/>
    <p:sldId id="275" r:id="rId7"/>
    <p:sldId id="271" r:id="rId8"/>
    <p:sldId id="263" r:id="rId9"/>
    <p:sldId id="273" r:id="rId10"/>
    <p:sldId id="270" r:id="rId11"/>
    <p:sldId id="25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balanced" dir="t">
              <a:rot lat="0" lon="0" rev="2100000"/>
            </a:lightRig>
          </a:scene3d>
          <a:sp3d>
            <a:bevelT/>
          </a:sp3d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714752"/>
            <a:ext cx="4786346" cy="135732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39C0-3273-44DD-AC73-8A4196533E35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CDF6-45EF-4663-8E66-124C00CF9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57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416BD-206E-457F-AFB3-56E14C0C261F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2955C-1621-49DE-8328-04FCCCE6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37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3395D-81FB-40E9-8FED-39129C930960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26E5F-ACB3-4952-A57B-956A743B6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64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025B6-3D61-400E-99A0-5E8C06500FAB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AE69-FB21-4542-937A-6663D9810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9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97CF9-2FDB-4BF0-9506-76E90BB6E670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44D9-4C5D-485B-9619-1DD71AC4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EB5C-55D7-40C2-A7E0-12E37B18E3BD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55014-946B-4718-9A83-D981A4556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0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BF792-151B-45B0-8883-38B5E412D702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F1C1-5F7E-4AC0-A858-568A13847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09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59F1E-DBCD-4049-B81D-A1071658A531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7B86B-F7AF-41E7-8154-88BDEB834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76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B2734-D145-4B9E-BDBB-B07114847C11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2F812-841E-4C60-8695-03D4C8784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1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1B91F-A144-4EFA-A6F1-2A11B2509C75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E131-933D-4209-B5E2-B652CBCF9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0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CC7B6-091E-41D0-8E02-20F2A27D35AC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26288-2D2B-43A8-B369-6E299BEDF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0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28750"/>
            <a:ext cx="8229600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0CB310-7F6E-4EF8-8502-D93614C05505}" type="datetimeFigureOut">
              <a:rPr lang="ru-RU"/>
              <a:pPr>
                <a:defRPr/>
              </a:pPr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2B634F-F06E-4C47-AC60-DA78A45D0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50800"/>
          <a:solidFill>
            <a:srgbClr val="17375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mbouseleznjevskajasosh.edusite.ru/p66aa1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&#1074;&#1072;&#1096;&#1080;&#1092;&#1080;&#1085;&#1072;&#1085;&#1089;&#1099;.&#1088;&#1092;/tests/test-po-finansovoy-arifmetike-dlya-shkolnikov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0648"/>
            <a:ext cx="5832648" cy="79208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400" dirty="0" err="1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Селезнёвская</a:t>
            </a:r>
            <a: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</a:t>
            </a:r>
            <a:b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132856"/>
            <a:ext cx="5976664" cy="1357322"/>
          </a:xfrm>
          <a:ln>
            <a:miter lim="800000"/>
            <a:headEnd/>
            <a:tailEnd/>
          </a:ln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проведении региональной недели математики (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29.11</a:t>
            </a:r>
            <a:r>
              <a:rPr lang="ru-RU" sz="2800" b="1" dirty="0">
                <a:ln w="50800"/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-3.12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078" name="Прямоугольник 3"/>
          <p:cNvSpPr>
            <a:spLocks noChangeArrowheads="1"/>
          </p:cNvSpPr>
          <p:nvPr/>
        </p:nvSpPr>
        <p:spPr bwMode="auto">
          <a:xfrm>
            <a:off x="3203575" y="3732213"/>
            <a:ext cx="568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 eaLnBrk="1" hangingPunct="1"/>
            <a:r>
              <a:rPr lang="ru-RU" altLang="ru-RU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Мясникова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Ирина Николаевна, </a:t>
            </a:r>
          </a:p>
          <a:p>
            <a:pPr algn="r" eaLnBrk="1" hangingPunct="1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</p:txBody>
      </p:sp>
      <p:sp>
        <p:nvSpPr>
          <p:cNvPr id="3079" name="TextBox 4"/>
          <p:cNvSpPr txBox="1">
            <a:spLocks noChangeArrowheads="1"/>
          </p:cNvSpPr>
          <p:nvPr/>
        </p:nvSpPr>
        <p:spPr bwMode="auto">
          <a:xfrm>
            <a:off x="4355976" y="6165304"/>
            <a:ext cx="9361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100" dirty="0">
                <a:solidFill>
                  <a:srgbClr val="C00000"/>
                </a:solidFill>
                <a:latin typeface="Times New Roman"/>
                <a:ea typeface="Calibri"/>
              </a:rPr>
              <a:t>Подведение итогов недели математики </a:t>
            </a:r>
            <a:r>
              <a:rPr lang="ru-RU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(6.12)</a:t>
            </a:r>
            <a:endParaRPr lang="ru-RU" dirty="0"/>
          </a:p>
        </p:txBody>
      </p:sp>
      <p:sp>
        <p:nvSpPr>
          <p:cNvPr id="13317" name="Прямоугольник 10"/>
          <p:cNvSpPr>
            <a:spLocks noChangeArrowheads="1"/>
          </p:cNvSpPr>
          <p:nvPr/>
        </p:nvSpPr>
        <p:spPr bwMode="auto">
          <a:xfrm>
            <a:off x="1547664" y="5733256"/>
            <a:ext cx="7059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altLang="ru-RU" sz="2400" dirty="0" err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Мясникова</a:t>
            </a:r>
            <a:r>
              <a:rPr lang="ru-RU" altLang="ru-RU" sz="2400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И.Н., учитель математики</a:t>
            </a:r>
            <a:endParaRPr lang="ru-RU" altLang="ru-RU" dirty="0">
              <a:solidFill>
                <a:srgbClr val="17375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112474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Награждение победителей</a:t>
            </a:r>
            <a:endParaRPr lang="ru-RU" sz="28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896544" cy="367240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868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403350" y="1428750"/>
            <a:ext cx="7489825" cy="47371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данного шаблона: Ермолаева Ирина Алексеевна, учитель информатики и математики. Название сайта: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http://pedsovet.su/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ru-RU" altLang="ru-RU" sz="2400" dirty="0"/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ru-RU" altLang="ru-RU" sz="2000" dirty="0"/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ru-RU" altLang="ru-RU" sz="2000" dirty="0"/>
          </a:p>
        </p:txBody>
      </p:sp>
      <p:pic>
        <p:nvPicPr>
          <p:cNvPr id="14340" name="Рисунок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64"/>
          <a:stretch>
            <a:fillRect/>
          </a:stretch>
        </p:blipFill>
        <p:spPr bwMode="auto">
          <a:xfrm>
            <a:off x="285750" y="1428750"/>
            <a:ext cx="973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0" r="16861" b="1990"/>
          <a:stretch>
            <a:fillRect/>
          </a:stretch>
        </p:blipFill>
        <p:spPr bwMode="auto">
          <a:xfrm>
            <a:off x="500063" y="2214563"/>
            <a:ext cx="53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000375"/>
            <a:ext cx="9763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Рисунок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97" b="8189"/>
          <a:stretch>
            <a:fillRect/>
          </a:stretch>
        </p:blipFill>
        <p:spPr bwMode="auto">
          <a:xfrm>
            <a:off x="428625" y="3786188"/>
            <a:ext cx="7858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29125"/>
            <a:ext cx="8699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85010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«На математической волне»</a:t>
            </a:r>
            <a:b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(29.11)</a:t>
            </a:r>
          </a:p>
        </p:txBody>
      </p:sp>
      <p:sp>
        <p:nvSpPr>
          <p:cNvPr id="4099" name="Текст 11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435280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Конкурс рисунков и поделок «Математические фантазии»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4941168"/>
            <a:ext cx="77775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>
                <a:solidFill>
                  <a:srgbClr val="002060"/>
                </a:solidFill>
                <a:latin typeface="Times New Roman"/>
                <a:ea typeface="Calibri"/>
              </a:rPr>
              <a:t>Дервенева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 Ж.Н., учитель начальных классов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3" b="16940"/>
          <a:stretch/>
        </p:blipFill>
        <p:spPr>
          <a:xfrm>
            <a:off x="4788024" y="2292392"/>
            <a:ext cx="4040188" cy="2216728"/>
          </a:xfrm>
          <a:ln w="38100">
            <a:solidFill>
              <a:schemeClr val="accent1"/>
            </a:solidFill>
          </a:ln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4" b="15602"/>
          <a:stretch/>
        </p:blipFill>
        <p:spPr>
          <a:xfrm>
            <a:off x="467544" y="2276872"/>
            <a:ext cx="4121595" cy="2232248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«На математической волне»</a:t>
            </a:r>
            <a:b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(29.11)</a:t>
            </a:r>
          </a:p>
        </p:txBody>
      </p:sp>
      <p:sp>
        <p:nvSpPr>
          <p:cNvPr id="4099" name="Текст 11"/>
          <p:cNvSpPr>
            <a:spLocks noGrp="1"/>
          </p:cNvSpPr>
          <p:nvPr>
            <p:ph type="body" idx="1"/>
          </p:nvPr>
        </p:nvSpPr>
        <p:spPr>
          <a:xfrm>
            <a:off x="457200" y="1298749"/>
            <a:ext cx="8291264" cy="1194147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Просмотр и обсуждение видеороликов, связанных с математикой «Математика и природа», 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«Геометрия в природе»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64904"/>
            <a:ext cx="4040188" cy="2995576"/>
          </a:xfrm>
          <a:ln w="38100">
            <a:solidFill>
              <a:schemeClr val="accent1"/>
            </a:solidFill>
          </a:ln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64904"/>
            <a:ext cx="4041775" cy="3031331"/>
          </a:xfrm>
          <a:ln w="38100">
            <a:solidFill>
              <a:schemeClr val="accent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220072" y="5541039"/>
            <a:ext cx="36731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>
                <a:solidFill>
                  <a:srgbClr val="002060"/>
                </a:solidFill>
                <a:latin typeface="Times New Roman"/>
                <a:ea typeface="Calibri"/>
              </a:rPr>
              <a:t>Мясникова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 И.Н., учитель математики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551723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Руководитель: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Данилова Е.Н.,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635">
              <a:lnSpc>
                <a:spcPct val="115000"/>
              </a:lnSpc>
              <a:spcAft>
                <a:spcPts val="1000"/>
              </a:spcAft>
              <a:tabLst>
                <a:tab pos="1702435" algn="l"/>
              </a:tabLst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Читательская грамотность</a:t>
            </a:r>
            <a:br>
              <a:rPr lang="ru-RU" sz="20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2800" dirty="0">
                <a:solidFill>
                  <a:srgbClr val="C00000"/>
                </a:solidFill>
                <a:ea typeface="Calibri"/>
                <a:cs typeface="Times New Roman"/>
              </a:rPr>
              <a:t>(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30.11.)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3898776" cy="864096"/>
          </a:xfrm>
        </p:spPr>
        <p:txBody>
          <a:bodyPr/>
          <a:lstStyle/>
          <a:p>
            <a:pPr marR="635" algn="ctr">
              <a:lnSpc>
                <a:spcPct val="115000"/>
              </a:lnSpc>
              <a:spcAft>
                <a:spcPts val="1000"/>
              </a:spcAft>
              <a:tabLst>
                <a:tab pos="1702435" algn="l"/>
              </a:tabLst>
            </a:pPr>
            <a:endParaRPr lang="ru-RU" sz="1800" dirty="0">
              <a:ea typeface="Calibri"/>
              <a:cs typeface="Times New Roman"/>
            </a:endParaRPr>
          </a:p>
          <a:p>
            <a:pPr lvl="0" algn="ctr"/>
            <a:r>
              <a:rPr lang="ru-RU" b="0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Конкурс 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«Самый внимательный»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92476" y="5373216"/>
            <a:ext cx="345598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В.Н., учитель математики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1196752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Классный час: «Путешествие в историю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</a:rPr>
              <a:t>»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5478323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 algn="r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Вишнякова Т.И., учитель начальных классов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7"/>
            <a:ext cx="2628293" cy="3504391"/>
          </a:xfrm>
          <a:ln w="38100">
            <a:solidFill>
              <a:schemeClr val="accent1"/>
            </a:solidFill>
          </a:ln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463" y="2060848"/>
            <a:ext cx="2538283" cy="3384376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(1.12)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5469031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 algn="r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В.Н., учитель математики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19675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«Самое красивое решение»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88024" y="1239143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квест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96144" y="53012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>
              <a:defRPr/>
            </a:pPr>
            <a:r>
              <a:rPr lang="ru-RU" sz="2400" dirty="0" err="1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Дервенева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Ж.Н., учитель начальных классов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963" y="2506493"/>
            <a:ext cx="3565161" cy="2673871"/>
          </a:xfrm>
          <a:ln w="38100">
            <a:solidFill>
              <a:schemeClr val="accent1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72816"/>
            <a:ext cx="2770088" cy="3693451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(1.12)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5838363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400" dirty="0" err="1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445875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«Геометрия в моде»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88024" y="148478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Видеозал «Математические этюды»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ln w="38100">
            <a:solidFill>
              <a:srgbClr val="0070C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3" r="13929" b="16275"/>
          <a:stretch/>
        </p:blipFill>
        <p:spPr>
          <a:xfrm>
            <a:off x="1204193" y="2276872"/>
            <a:ext cx="2678854" cy="3524736"/>
          </a:xfr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52085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Финансовая грамотность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(2.12)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5025" y="2634853"/>
            <a:ext cx="4041775" cy="3031331"/>
          </a:xfrm>
          <a:ln w="38100">
            <a:solidFill>
              <a:srgbClr val="0070C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-36512" y="5732463"/>
            <a:ext cx="6264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математики.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579296" cy="741759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0070C0"/>
                </a:solidFill>
                <a:latin typeface="Times New Roman"/>
                <a:ea typeface="Calibri"/>
              </a:rPr>
              <a:t>Онлайн-тест по финансовой арифметике для школьников (9-11 классы) на сайте </a:t>
            </a:r>
            <a:r>
              <a:rPr lang="ru-RU" u="sng" dirty="0" err="1">
                <a:solidFill>
                  <a:srgbClr val="0070C0"/>
                </a:solidFill>
                <a:latin typeface="Times New Roman"/>
                <a:ea typeface="Calibri"/>
                <a:cs typeface="Times New Roman"/>
                <a:hlinkClick r:id="rId3"/>
              </a:rPr>
              <a:t>вашифинансы.рф</a:t>
            </a:r>
            <a:r>
              <a:rPr lang="ru-RU" u="sng" dirty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0888"/>
            <a:ext cx="4326268" cy="3244701"/>
          </a:xfr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0169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Математическая грамотность(3.12)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151" name="Текст 1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Calibri"/>
              </a:rPr>
              <a:t>Конкурс рисунков</a:t>
            </a:r>
            <a:r>
              <a:rPr lang="ru-RU">
                <a:solidFill>
                  <a:srgbClr val="0070C0"/>
                </a:solidFill>
                <a:latin typeface="Times New Roman"/>
                <a:ea typeface="Calibri"/>
              </a:rPr>
              <a:t>, стихов </a:t>
            </a:r>
            <a:r>
              <a:rPr lang="ru-RU" dirty="0">
                <a:solidFill>
                  <a:srgbClr val="0070C0"/>
                </a:solidFill>
                <a:latin typeface="Times New Roman"/>
                <a:ea typeface="Calibri"/>
              </a:rPr>
              <a:t>«Математики шутят»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5517232"/>
            <a:ext cx="4176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88024" y="112474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797152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Вишнякова Т.И., учитель начальных классов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59" b="8657"/>
          <a:stretch/>
        </p:blipFill>
        <p:spPr>
          <a:xfrm>
            <a:off x="323528" y="2060848"/>
            <a:ext cx="4406810" cy="2478329"/>
          </a:xfrm>
          <a:ln w="38100">
            <a:solidFill>
              <a:schemeClr val="accent1"/>
            </a:solidFill>
          </a:ln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50040" y="2294875"/>
            <a:ext cx="3600401" cy="2700301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Естественнонаучная грамотность (3.12)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5732463"/>
            <a:ext cx="58328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В.Н., учитель математики</a:t>
            </a:r>
          </a:p>
        </p:txBody>
      </p:sp>
      <p:sp>
        <p:nvSpPr>
          <p:cNvPr id="6151" name="Текст 12"/>
          <p:cNvSpPr>
            <a:spLocks noGrp="1"/>
          </p:cNvSpPr>
          <p:nvPr>
            <p:ph type="body" idx="1"/>
          </p:nvPr>
        </p:nvSpPr>
        <p:spPr>
          <a:xfrm>
            <a:off x="457201" y="1277070"/>
            <a:ext cx="4114800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Calibri"/>
              </a:rPr>
              <a:t>Фотоконкурс «Математика в природе»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148551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/>
                <a:ea typeface="Calibri"/>
              </a:rPr>
              <a:t>Просмотр видеоролика «Математика в природе</a:t>
            </a:r>
            <a:r>
              <a:rPr lang="ru-RU" sz="2400" b="1" i="1" dirty="0">
                <a:solidFill>
                  <a:srgbClr val="0070C0"/>
                </a:solidFill>
                <a:latin typeface="Times New Roman"/>
                <a:ea typeface="Calibri"/>
              </a:rPr>
              <a:t>»</a:t>
            </a:r>
            <a:r>
              <a:rPr lang="ru-RU" sz="2400" u="sng" dirty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4864"/>
            <a:ext cx="4040188" cy="3030141"/>
          </a:xfrm>
          <a:ln w="38100">
            <a:solidFill>
              <a:schemeClr val="accent1"/>
            </a:solidFill>
          </a:ln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628181" cy="3504241"/>
          </a:xfrm>
          <a:ln w="38100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259632" y="537321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242476187"/>
      </p:ext>
    </p:extLst>
  </p:cSld>
  <p:clrMapOvr>
    <a:masterClrMapping/>
  </p:clrMapOvr>
</p:sld>
</file>

<file path=ppt/theme/theme1.xml><?xml version="1.0" encoding="utf-8"?>
<a:theme xmlns:a="http://schemas.openxmlformats.org/drawingml/2006/main" name="Отчет о неделе математи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Отчет о неделе математики</Template>
  <TotalTime>250</TotalTime>
  <Words>348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Отчет о неделе математики</vt:lpstr>
      <vt:lpstr> МБОУ «Селезнёвская средняя школа»  </vt:lpstr>
      <vt:lpstr>«На математической волне» (29.11)</vt:lpstr>
      <vt:lpstr>«На математической волне» (29.11)</vt:lpstr>
      <vt:lpstr>Читательская грамотность (30.11.)</vt:lpstr>
      <vt:lpstr>Математическая грамотность (1.12)</vt:lpstr>
      <vt:lpstr>Математическая грамотность (1.12)</vt:lpstr>
      <vt:lpstr>Финансовая грамотность (2.12)</vt:lpstr>
      <vt:lpstr>Математическая грамотность(3.12)</vt:lpstr>
      <vt:lpstr>Естественнонаучная грамотность (3.12)</vt:lpstr>
      <vt:lpstr>Подведение итогов недели математики (6.12)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«Селезнёвская средняя школа»</dc:title>
  <dc:creator>Ирина</dc:creator>
  <cp:lastModifiedBy>Евгений Мясников</cp:lastModifiedBy>
  <cp:revision>54</cp:revision>
  <dcterms:created xsi:type="dcterms:W3CDTF">2019-11-24T15:15:54Z</dcterms:created>
  <dcterms:modified xsi:type="dcterms:W3CDTF">2024-01-05T16:44:12Z</dcterms:modified>
</cp:coreProperties>
</file>