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9" r:id="rId3"/>
    <p:sldId id="262" r:id="rId4"/>
    <p:sldId id="263" r:id="rId5"/>
    <p:sldId id="261" r:id="rId6"/>
    <p:sldId id="260" r:id="rId7"/>
    <p:sldId id="265" r:id="rId8"/>
    <p:sldId id="271" r:id="rId9"/>
    <p:sldId id="272" r:id="rId10"/>
    <p:sldId id="273" r:id="rId11"/>
    <p:sldId id="257" r:id="rId12"/>
    <p:sldId id="274" r:id="rId13"/>
    <p:sldId id="275" r:id="rId14"/>
    <p:sldId id="276" r:id="rId15"/>
    <p:sldId id="307" r:id="rId16"/>
    <p:sldId id="308" r:id="rId17"/>
    <p:sldId id="309" r:id="rId18"/>
    <p:sldId id="310" r:id="rId19"/>
    <p:sldId id="279" r:id="rId20"/>
    <p:sldId id="281" r:id="rId21"/>
    <p:sldId id="282" r:id="rId22"/>
    <p:sldId id="280" r:id="rId23"/>
    <p:sldId id="278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A784A-9FB4-47E1-80D6-4F47FE503338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2DD64-7F46-47F3-B392-196FAFA794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96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2DD64-7F46-47F3-B392-196FAFA7940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5.xml"/><Relationship Id="rId18" Type="http://schemas.openxmlformats.org/officeDocument/2006/relationships/slide" Target="slide23.xml"/><Relationship Id="rId3" Type="http://schemas.openxmlformats.org/officeDocument/2006/relationships/slide" Target="slide3.xml"/><Relationship Id="rId21" Type="http://schemas.openxmlformats.org/officeDocument/2006/relationships/slide" Target="slide10.xml"/><Relationship Id="rId7" Type="http://schemas.openxmlformats.org/officeDocument/2006/relationships/slide" Target="slide15.xml"/><Relationship Id="rId12" Type="http://schemas.openxmlformats.org/officeDocument/2006/relationships/slide" Target="slide7.xml"/><Relationship Id="rId17" Type="http://schemas.openxmlformats.org/officeDocument/2006/relationships/slide" Target="slide22.xml"/><Relationship Id="rId2" Type="http://schemas.openxmlformats.org/officeDocument/2006/relationships/image" Target="../media/image3.png"/><Relationship Id="rId16" Type="http://schemas.openxmlformats.org/officeDocument/2006/relationships/slide" Target="slide21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6.xml"/><Relationship Id="rId24" Type="http://schemas.openxmlformats.org/officeDocument/2006/relationships/slide" Target="slide13.xml"/><Relationship Id="rId5" Type="http://schemas.openxmlformats.org/officeDocument/2006/relationships/slide" Target="slide19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8.xml"/><Relationship Id="rId19" Type="http://schemas.openxmlformats.org/officeDocument/2006/relationships/slide" Target="slide24.xml"/><Relationship Id="rId4" Type="http://schemas.openxmlformats.org/officeDocument/2006/relationships/slide" Target="slide14.xml"/><Relationship Id="rId9" Type="http://schemas.openxmlformats.org/officeDocument/2006/relationships/slide" Target="slide17.xml"/><Relationship Id="rId14" Type="http://schemas.openxmlformats.org/officeDocument/2006/relationships/slide" Target="slide4.xml"/><Relationship Id="rId22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3356992"/>
            <a:ext cx="5703168" cy="1143000"/>
          </a:xfrm>
        </p:spPr>
        <p:txBody>
          <a:bodyPr/>
          <a:lstStyle/>
          <a:p>
            <a:pPr algn="l"/>
            <a:r>
              <a:rPr lang="ru-RU" dirty="0" smtClean="0"/>
              <a:t>Мой город Курск!</a:t>
            </a:r>
          </a:p>
          <a:p>
            <a:pPr algn="l"/>
            <a:r>
              <a:rPr lang="ru-RU" dirty="0" smtClean="0"/>
              <a:t>Я твой с рожденья житель.</a:t>
            </a:r>
          </a:p>
          <a:p>
            <a:pPr algn="l"/>
            <a:r>
              <a:rPr lang="ru-RU" dirty="0" smtClean="0"/>
              <a:t>Ты – моя слава, гордость и дела.</a:t>
            </a:r>
          </a:p>
          <a:p>
            <a:pPr algn="l"/>
            <a:r>
              <a:rPr lang="ru-RU" dirty="0" smtClean="0"/>
              <a:t>Ты – моя крепость, дом мой и обитель,</a:t>
            </a:r>
          </a:p>
          <a:p>
            <a:pPr algn="l"/>
            <a:r>
              <a:rPr lang="ru-RU" dirty="0" smtClean="0"/>
              <a:t>Звучат во мне твои колокола.</a:t>
            </a:r>
          </a:p>
          <a:p>
            <a:pPr algn="r"/>
            <a:r>
              <a:rPr lang="ru-RU" dirty="0" smtClean="0"/>
              <a:t>В.Рябинин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80728"/>
            <a:ext cx="8305800" cy="1981200"/>
          </a:xfrm>
        </p:spPr>
        <p:txBody>
          <a:bodyPr/>
          <a:lstStyle/>
          <a:p>
            <a:r>
              <a:rPr lang="ru-RU" dirty="0" smtClean="0"/>
              <a:t>Интерактивная игра </a:t>
            </a:r>
            <a:br>
              <a:rPr lang="ru-RU" dirty="0" smtClean="0"/>
            </a:br>
            <a:r>
              <a:rPr lang="ru-RU" dirty="0" smtClean="0"/>
              <a:t>«Освобождение Курска»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589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Выполнил: актив музея имени </a:t>
            </a:r>
            <a:r>
              <a:rPr lang="ru-RU" dirty="0" err="1"/>
              <a:t>Е.И.Зеленко</a:t>
            </a:r>
            <a:endParaRPr lang="ru-RU" dirty="0"/>
          </a:p>
          <a:p>
            <a:r>
              <a:rPr lang="ru-RU" dirty="0"/>
              <a:t>Руководитель: </a:t>
            </a:r>
            <a:r>
              <a:rPr lang="ru-RU" dirty="0" err="1"/>
              <a:t>Музылева</a:t>
            </a:r>
            <a:r>
              <a:rPr lang="ru-RU" dirty="0"/>
              <a:t> Е.В.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43447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Т-34-85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МиГ-3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Пе-2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566124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Пе-2</a:t>
            </a:r>
            <a:endParaRPr lang="ru-RU" b="1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91534"/>
            <a:ext cx="5050600" cy="889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55866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43204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Противотанковое</a:t>
            </a:r>
            <a:r>
              <a:rPr lang="ru-RU" smtClean="0"/>
              <a:t> </a:t>
            </a:r>
            <a:r>
              <a:rPr lang="ru-RU" b="1" smtClean="0"/>
              <a:t>ружье</a:t>
            </a:r>
            <a:r>
              <a:rPr lang="ru-RU" smtClean="0"/>
              <a:t> </a:t>
            </a:r>
            <a:r>
              <a:rPr lang="ru-RU" b="1" smtClean="0"/>
              <a:t>Симонова</a:t>
            </a:r>
            <a:endParaRPr lang="ru-RU" smtClean="0"/>
          </a:p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Пулемёт М</a:t>
            </a:r>
            <a:r>
              <a:rPr lang="en-US" b="1" smtClean="0"/>
              <a:t>á</a:t>
            </a:r>
            <a:r>
              <a:rPr lang="ru-RU" b="1" smtClean="0"/>
              <a:t>ксима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Винтовка Мосина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4797152"/>
            <a:ext cx="41764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Противотанковое</a:t>
            </a:r>
            <a:r>
              <a:rPr lang="ru-RU" dirty="0" smtClean="0"/>
              <a:t> </a:t>
            </a:r>
            <a:r>
              <a:rPr lang="ru-RU" b="1" dirty="0" smtClean="0"/>
              <a:t>ружье</a:t>
            </a:r>
            <a:r>
              <a:rPr lang="ru-RU" dirty="0" smtClean="0"/>
              <a:t> </a:t>
            </a:r>
            <a:r>
              <a:rPr lang="ru-RU" b="1" dirty="0" smtClean="0"/>
              <a:t>Симонова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872716"/>
            <a:ext cx="6249836" cy="918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6029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620688"/>
            <a:ext cx="41764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Противотанковое</a:t>
            </a:r>
            <a:r>
              <a:rPr lang="ru-RU" smtClean="0"/>
              <a:t> </a:t>
            </a:r>
            <a:r>
              <a:rPr lang="ru-RU" b="1" smtClean="0"/>
              <a:t>ружье</a:t>
            </a:r>
            <a:r>
              <a:rPr lang="ru-RU" smtClean="0"/>
              <a:t> </a:t>
            </a:r>
            <a:r>
              <a:rPr lang="ru-RU" b="1" smtClean="0"/>
              <a:t>Симонова</a:t>
            </a:r>
            <a:endParaRPr lang="ru-RU" smtClean="0"/>
          </a:p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ППШ - 41</a:t>
            </a: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Винтовка Мосина</a:t>
            </a:r>
            <a:endParaRPr lang="ru-RU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55892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Винтовка Мосина</a:t>
            </a:r>
            <a:endParaRPr lang="ru-RU" b="1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32656"/>
            <a:ext cx="4608511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695626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88224" y="5733256"/>
            <a:ext cx="200026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Т-34-76</a:t>
            </a:r>
            <a:endParaRPr lang="ru-RU" b="1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 МиГ-3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48680"/>
            <a:ext cx="381642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Боевая машина реактивной артиллерии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5733256"/>
            <a:ext cx="381642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Боевая машина реактивной артиллерии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0"/>
            <a:ext cx="4650934" cy="898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7620" y="1373163"/>
            <a:ext cx="3064984" cy="422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14464"/>
            <a:ext cx="8229600" cy="5143536"/>
          </a:xfrm>
        </p:spPr>
        <p:txBody>
          <a:bodyPr>
            <a:normAutofit/>
          </a:bodyPr>
          <a:lstStyle/>
          <a:p>
            <a:pPr lvl="0" algn="ctr">
              <a:buNone/>
            </a:pPr>
            <a:endParaRPr lang="ru-RU" sz="5400" dirty="0" smtClean="0"/>
          </a:p>
          <a:p>
            <a:pPr lvl="0" algn="ctr">
              <a:buNone/>
            </a:pPr>
            <a:endParaRPr lang="ru-RU" sz="5400" dirty="0" smtClean="0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000760" y="5857892"/>
            <a:ext cx="257176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06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Н.Ф. Ватутин</a:t>
            </a:r>
            <a:endParaRPr lang="ru-RU" b="1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9888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И.С. Конев</a:t>
            </a:r>
            <a:endParaRPr lang="ru-RU" b="1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35699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К.К. Рокоссовский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566124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Н.Ф. Ватутин</a:t>
            </a:r>
            <a:endParaRPr lang="ru-RU" b="1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285728"/>
            <a:ext cx="6552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Какой из главнокомандующих изображен на фотографии?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www.flashnord.com/sites/default/files/uploads/main/snimokekrana2020-04-13v182057-731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377291"/>
            <a:ext cx="5790917" cy="4103417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000760" y="5857892"/>
            <a:ext cx="257176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06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И.С. Конев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9888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И.В. Сталин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35699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И.Д. Черняховский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566124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И.С. Конев</a:t>
            </a:r>
            <a:endParaRPr lang="ru-RU" b="1"/>
          </a:p>
        </p:txBody>
      </p:sp>
      <p:sp>
        <p:nvSpPr>
          <p:cNvPr id="2" name="Прямоугольник 1"/>
          <p:cNvSpPr/>
          <p:nvPr/>
        </p:nvSpPr>
        <p:spPr>
          <a:xfrm>
            <a:off x="2832408" y="332914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Какой из главнокомандующих изображен на фотографии?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zen_doc/101122/pub_5ce434c2fa6a7601ef9432a1_5ce4354c0f23c200b3a4a63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196752"/>
            <a:ext cx="3617861" cy="4536504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000760" y="5857892"/>
            <a:ext cx="257176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06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И.Д. Черняховский</a:t>
            </a:r>
            <a:endParaRPr lang="ru-RU" b="1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9888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И.В. Сталин</a:t>
            </a:r>
            <a:endParaRPr lang="ru-RU" b="1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35699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И.С.Конев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580526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И.В. Сталин</a:t>
            </a:r>
            <a:endParaRPr lang="ru-RU" b="1"/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387332"/>
            <a:ext cx="6444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Какой из главнокомандующих изображен на фотографии?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nteresnyefakty.org/wp-content/uploads/konstantin-rokossovskij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369646"/>
            <a:ext cx="3382885" cy="4388085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000760" y="5857892"/>
            <a:ext cx="257176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06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Н.Ф. Ватутин </a:t>
            </a:r>
            <a:endParaRPr lang="ru-RU" b="1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9888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Г.К. Жуков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5699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К.К. Рокоссовский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580526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К.К. Рокоссовский</a:t>
            </a:r>
            <a:endParaRPr lang="ru-RU" b="1"/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297522"/>
            <a:ext cx="6588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Какой из главнокомандующих изображен на фотографии?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vatars.mds.yandex.net/get-zen_doc/225901/pub_5b43fc43753dcd00a921484d_5b43ffe9a8604800a9853e5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1530" y="1326778"/>
            <a:ext cx="4104456" cy="4594812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000760" y="5857892"/>
            <a:ext cx="257176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Н.Ф. Ватутин </a:t>
            </a:r>
            <a:endParaRPr lang="ru-RU" b="1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И.Д. Черняховский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5699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И.В. Сталин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580526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И.Д. Черняховский</a:t>
            </a:r>
            <a:endParaRPr lang="ru-RU" b="1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10364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Какой из главнокомандующих изображен на фотографии?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5400600" cy="445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490518"/>
          </a:xfrm>
        </p:spPr>
        <p:txBody>
          <a:bodyPr>
            <a:normAutofit fontScale="90000"/>
          </a:bodyPr>
          <a:lstStyle/>
          <a:p>
            <a:r>
              <a:rPr lang="ru-RU" smtClean="0"/>
              <a:t>Какая улица отмечена на карте?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Ватутина</a:t>
            </a:r>
            <a:endParaRPr lang="ru-RU" b="1"/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3068960"/>
            <a:ext cx="108012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Ул. Перекальского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Черняховского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57961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Черняховского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84"/>
          <p:cNvPicPr/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6186502" cy="2762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Карта путешествий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948264" y="980728"/>
            <a:ext cx="1619672" cy="424638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95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Викторина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11560" y="2492896"/>
            <a:ext cx="1988864" cy="504056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Маршалы Победы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3923928" y="3356992"/>
            <a:ext cx="1800200" cy="1080120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95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</a:rPr>
              <a:t>Имена героев на карте Курска</a:t>
            </a:r>
            <a:endParaRPr lang="ru-RU" sz="17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" action="ppaction://noaction"/>
          </p:cNvPr>
          <p:cNvSpPr/>
          <p:nvPr/>
        </p:nvSpPr>
        <p:spPr>
          <a:xfrm>
            <a:off x="3275856" y="5949280"/>
            <a:ext cx="2214578" cy="717230"/>
          </a:xfrm>
          <a:prstGeom prst="rect">
            <a:avLst/>
          </a:prstGeom>
          <a:solidFill>
            <a:schemeClr val="tx1">
              <a:lumMod val="95000"/>
              <a:alpha val="0"/>
            </a:schemeClr>
          </a:solidFill>
          <a:ln>
            <a:solidFill>
              <a:schemeClr val="tx1">
                <a:lumMod val="95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Победа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323528" y="3501008"/>
            <a:ext cx="2056882" cy="57606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95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Оружие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освободителей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2!">
            <a:hlinkClick r:id="rId7" action="ppaction://hlinksldjump"/>
          </p:cNvPr>
          <p:cNvSpPr/>
          <p:nvPr/>
        </p:nvSpPr>
        <p:spPr>
          <a:xfrm>
            <a:off x="1115616" y="2060848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2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3" name="Прямоугольник 3!">
            <a:hlinkClick r:id="rId8" action="ppaction://hlinksldjump"/>
          </p:cNvPr>
          <p:cNvSpPr/>
          <p:nvPr/>
        </p:nvSpPr>
        <p:spPr>
          <a:xfrm>
            <a:off x="1475656" y="2060848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3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Прямоугольник 4!">
            <a:hlinkClick r:id="rId9" action="ppaction://hlinksldjump"/>
          </p:cNvPr>
          <p:cNvSpPr/>
          <p:nvPr/>
        </p:nvSpPr>
        <p:spPr>
          <a:xfrm>
            <a:off x="1835696" y="2060848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5" name="Прямоугольник 5!">
            <a:hlinkClick r:id="rId10" action="ppaction://hlinksldjump"/>
          </p:cNvPr>
          <p:cNvSpPr/>
          <p:nvPr/>
        </p:nvSpPr>
        <p:spPr>
          <a:xfrm>
            <a:off x="2195736" y="2060848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5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6" name="Прямоугольник 22!">
            <a:hlinkClick r:id="rId11" action="ppaction://hlinksldjump"/>
          </p:cNvPr>
          <p:cNvSpPr/>
          <p:nvPr/>
        </p:nvSpPr>
        <p:spPr>
          <a:xfrm>
            <a:off x="8028384" y="14847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7" name="Прямоугольник 23!">
            <a:hlinkClick r:id="rId12" action="ppaction://hlinksldjump"/>
          </p:cNvPr>
          <p:cNvSpPr/>
          <p:nvPr/>
        </p:nvSpPr>
        <p:spPr>
          <a:xfrm>
            <a:off x="8388424" y="14847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5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8" name="Прямоугольник 21!">
            <a:hlinkClick r:id="rId13" action="ppaction://hlinksldjump"/>
          </p:cNvPr>
          <p:cNvSpPr/>
          <p:nvPr/>
        </p:nvSpPr>
        <p:spPr>
          <a:xfrm>
            <a:off x="7668344" y="14847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3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9" name="Прямоугольник 20!">
            <a:hlinkClick r:id="rId14" action="ppaction://hlinksldjump"/>
          </p:cNvPr>
          <p:cNvSpPr/>
          <p:nvPr/>
        </p:nvSpPr>
        <p:spPr>
          <a:xfrm>
            <a:off x="7308304" y="14847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2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5" name="Прямоугольник 1!">
            <a:hlinkClick r:id="rId4" action="ppaction://hlinksldjump"/>
          </p:cNvPr>
          <p:cNvSpPr/>
          <p:nvPr/>
        </p:nvSpPr>
        <p:spPr>
          <a:xfrm>
            <a:off x="755576" y="2060848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6" name="Прямоугольник 19!">
            <a:hlinkClick r:id="rId3" action="ppaction://hlinksldjump"/>
          </p:cNvPr>
          <p:cNvSpPr/>
          <p:nvPr/>
        </p:nvSpPr>
        <p:spPr>
          <a:xfrm>
            <a:off x="6948264" y="14847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1" name="Прямоугольник 13!">
            <a:hlinkClick r:id="rId5" action="ppaction://hlinksldjump"/>
          </p:cNvPr>
          <p:cNvSpPr/>
          <p:nvPr/>
        </p:nvSpPr>
        <p:spPr>
          <a:xfrm>
            <a:off x="3923928" y="29249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2" name="Прямоугольник 14!">
            <a:hlinkClick r:id="rId15" action="ppaction://hlinksldjump"/>
          </p:cNvPr>
          <p:cNvSpPr/>
          <p:nvPr/>
        </p:nvSpPr>
        <p:spPr>
          <a:xfrm>
            <a:off x="4211960" y="29249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2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3" name="Прямоугольник 15!">
            <a:hlinkClick r:id="rId16" action="ppaction://hlinksldjump"/>
          </p:cNvPr>
          <p:cNvSpPr/>
          <p:nvPr/>
        </p:nvSpPr>
        <p:spPr>
          <a:xfrm>
            <a:off x="4499992" y="29249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3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4" name="Прямоугольник 16!">
            <a:hlinkClick r:id="rId17" action="ppaction://hlinksldjump"/>
          </p:cNvPr>
          <p:cNvSpPr/>
          <p:nvPr/>
        </p:nvSpPr>
        <p:spPr>
          <a:xfrm>
            <a:off x="4788024" y="292494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5" name="Прямоугольник 17!">
            <a:hlinkClick r:id="rId18" action="ppaction://hlinksldjump"/>
          </p:cNvPr>
          <p:cNvSpPr/>
          <p:nvPr/>
        </p:nvSpPr>
        <p:spPr>
          <a:xfrm>
            <a:off x="5148064" y="29249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5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6" name="Прямоугольник 18!">
            <a:hlinkClick r:id="rId19" action="ppaction://hlinksldjump"/>
          </p:cNvPr>
          <p:cNvSpPr/>
          <p:nvPr/>
        </p:nvSpPr>
        <p:spPr>
          <a:xfrm>
            <a:off x="5436096" y="29249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6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7" name="Прямоугольник 7!">
            <a:hlinkClick r:id="rId6" action="ppaction://hlinksldjump"/>
          </p:cNvPr>
          <p:cNvSpPr/>
          <p:nvPr/>
        </p:nvSpPr>
        <p:spPr>
          <a:xfrm>
            <a:off x="323528" y="306896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8" name="Прямоугольник 8!">
            <a:hlinkClick r:id="rId20" action="ppaction://hlinksldjump"/>
          </p:cNvPr>
          <p:cNvSpPr/>
          <p:nvPr/>
        </p:nvSpPr>
        <p:spPr>
          <a:xfrm>
            <a:off x="683568" y="306896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2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9" name="Прямоугольник 9!">
            <a:hlinkClick r:id="rId21" action="ppaction://hlinksldjump"/>
          </p:cNvPr>
          <p:cNvSpPr/>
          <p:nvPr/>
        </p:nvSpPr>
        <p:spPr>
          <a:xfrm>
            <a:off x="1043608" y="306896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3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0" name="Прямоугольник 10!">
            <a:hlinkClick r:id="rId22" action="ppaction://hlinksldjump"/>
          </p:cNvPr>
          <p:cNvSpPr/>
          <p:nvPr/>
        </p:nvSpPr>
        <p:spPr>
          <a:xfrm>
            <a:off x="1403648" y="3068960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1" name="Прямоугольник 11!">
            <a:hlinkClick r:id="rId23" action="ppaction://hlinksldjump"/>
          </p:cNvPr>
          <p:cNvSpPr/>
          <p:nvPr/>
        </p:nvSpPr>
        <p:spPr>
          <a:xfrm>
            <a:off x="1691680" y="306896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5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2" name="Прямоугольник 12!">
            <a:hlinkClick r:id="rId24" action="ppaction://hlinksldjump"/>
          </p:cNvPr>
          <p:cNvSpPr/>
          <p:nvPr/>
        </p:nvSpPr>
        <p:spPr>
          <a:xfrm>
            <a:off x="2051720" y="306896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6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6" name="Прямоугольник 55">
            <a:hlinkClick r:id="" action="ppaction://hlinkshowjump?jump=endshow"/>
          </p:cNvPr>
          <p:cNvSpPr/>
          <p:nvPr/>
        </p:nvSpPr>
        <p:spPr>
          <a:xfrm>
            <a:off x="7668344" y="5733256"/>
            <a:ext cx="147565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755576" y="2060848"/>
            <a:ext cx="28803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755576" y="2060848"/>
            <a:ext cx="288032" cy="36004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hlinkClick r:id="rId14" action="ppaction://hlinksldjump"/>
          </p:cNvPr>
          <p:cNvCxnSpPr/>
          <p:nvPr/>
        </p:nvCxnSpPr>
        <p:spPr>
          <a:xfrm flipV="1">
            <a:off x="1115616" y="2060848"/>
            <a:ext cx="288032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1835696" y="2060848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195736" y="2060848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323528" y="3068960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683568" y="3068960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V="1">
            <a:off x="1043608" y="3068960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V="1">
            <a:off x="1403648" y="3068960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1691680" y="3068960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2051720" y="3068960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3923928" y="2924944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V="1">
            <a:off x="4211960" y="2924944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4499992" y="2924944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4788024" y="292494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V="1">
            <a:off x="5148064" y="2924944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flipV="1">
            <a:off x="5436096" y="2924944"/>
            <a:ext cx="216024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flipV="1">
            <a:off x="6948264" y="148478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flipV="1">
            <a:off x="7308304" y="148478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flipV="1">
            <a:off x="7668344" y="148478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flipV="1">
            <a:off x="8028384" y="148478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V="1">
            <a:off x="8388424" y="1484784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 flipV="1">
            <a:off x="1475656" y="2060848"/>
            <a:ext cx="288032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8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0728"/>
            <a:ext cx="6120680" cy="458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395536" y="404664"/>
            <a:ext cx="8280920" cy="63453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Какая улица отмечена на карте?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Ватутина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Черняховского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Ул. Перекальского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2420888"/>
            <a:ext cx="122413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24128" y="206084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Ул. Перекальского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395536" y="404664"/>
            <a:ext cx="8280920" cy="63453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Какая площадь отмечена на карте?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381" y="1124744"/>
            <a:ext cx="6368971" cy="439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Пл. Жукова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Пл. Перекальского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Пл. Рокоссовского</a:t>
            </a:r>
            <a:endParaRPr lang="ru-RU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2924944"/>
            <a:ext cx="122413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49289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Пл. Рокоссовского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80728"/>
            <a:ext cx="6696744" cy="459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395536" y="404664"/>
            <a:ext cx="8280920" cy="63453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Какая улица отмечена на карте?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Мыльникова</a:t>
            </a:r>
            <a:endParaRPr lang="ru-RU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Еремина</a:t>
            </a:r>
            <a:endParaRPr lang="ru-RU" b="1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Черняховского</a:t>
            </a:r>
            <a:endParaRPr lang="ru-RU" b="1"/>
          </a:p>
        </p:txBody>
      </p:sp>
      <p:sp>
        <p:nvSpPr>
          <p:cNvPr id="15" name="Прямоугольник 14"/>
          <p:cNvSpPr/>
          <p:nvPr/>
        </p:nvSpPr>
        <p:spPr>
          <a:xfrm>
            <a:off x="4355976" y="3212976"/>
            <a:ext cx="108012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285293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Мыльникова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7206261" cy="434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95536" y="404664"/>
            <a:ext cx="8280920" cy="63453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Какая улица отмечена на карте?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Рокоссовского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Бочарова</a:t>
            </a:r>
            <a:endParaRPr lang="ru-RU" b="1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Сталина</a:t>
            </a:r>
            <a:endParaRPr lang="ru-RU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3717032"/>
            <a:ext cx="86409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716016" y="4509120"/>
            <a:ext cx="216024" cy="360040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788024" y="328498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Бочарова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757127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95536" y="404664"/>
            <a:ext cx="8280920" cy="63453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Какая улица отмечена на карте?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3407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Боровых</a:t>
            </a:r>
            <a:endParaRPr lang="ru-RU" b="1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Еремина</a:t>
            </a:r>
            <a:endParaRPr lang="ru-RU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1490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Рокоссовского</a:t>
            </a:r>
            <a:endParaRPr lang="ru-RU" b="1"/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3068960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27089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Ул. Боровых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8296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Где было водружено Красное знамя, ознаменовавшее освобождение Курска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39604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   Бывшее </a:t>
            </a:r>
            <a:r>
              <a:rPr lang="ru-RU" b="1" dirty="0"/>
              <a:t>здание дворца пионеров на ул. </a:t>
            </a:r>
            <a:r>
              <a:rPr lang="ru-RU" b="1" dirty="0" smtClean="0"/>
              <a:t>Ленина 69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852936"/>
            <a:ext cx="381642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      </a:t>
            </a:r>
          </a:p>
          <a:p>
            <a:pPr algn="ctr"/>
            <a:r>
              <a:rPr lang="ru-RU" b="1" dirty="0" smtClean="0"/>
              <a:t>Здание Дома Советов на Красной площади 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210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Здание Курской областной филармонии на Ямской горе 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924944"/>
            <a:ext cx="39811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      </a:t>
            </a:r>
          </a:p>
          <a:p>
            <a:pPr algn="ctr"/>
            <a:r>
              <a:rPr lang="ru-RU" b="1" dirty="0" smtClean="0"/>
              <a:t>Бывшее </a:t>
            </a:r>
            <a:r>
              <a:rPr lang="ru-RU" b="1" dirty="0"/>
              <a:t>здание дворца пионеров на ул. </a:t>
            </a:r>
            <a:r>
              <a:rPr lang="ru-RU" b="1" dirty="0" smtClean="0"/>
              <a:t>Ленина 69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80920" cy="1512168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Какие </a:t>
            </a:r>
            <a:r>
              <a:rPr lang="ru-RU" sz="4400" dirty="0"/>
              <a:t>войска освобождали </a:t>
            </a:r>
            <a:r>
              <a:rPr lang="ru-RU" sz="4400" dirty="0" smtClean="0"/>
              <a:t>Курск </a:t>
            </a:r>
            <a:r>
              <a:rPr lang="ru-RU" sz="4400" dirty="0"/>
              <a:t>от немецко-фашистских </a:t>
            </a:r>
            <a:r>
              <a:rPr lang="ru-RU" sz="4400" dirty="0" smtClean="0"/>
              <a:t>захватчиков?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</a:t>
            </a:r>
            <a:r>
              <a:rPr lang="ru-RU" b="1" dirty="0"/>
              <a:t>322 стрелковая дивизия , </a:t>
            </a:r>
            <a:endParaRPr lang="ru-RU" b="1" dirty="0" smtClean="0"/>
          </a:p>
          <a:p>
            <a:pPr algn="ctr"/>
            <a:r>
              <a:rPr lang="ru-RU" b="1" dirty="0" smtClean="0"/>
              <a:t>121 </a:t>
            </a:r>
            <a:r>
              <a:rPr lang="ru-RU" b="1" dirty="0"/>
              <a:t>стрелковая дивизия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75" y="2744924"/>
            <a:ext cx="3888432" cy="828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  </a:t>
            </a:r>
          </a:p>
          <a:p>
            <a:pPr algn="ctr"/>
            <a:r>
              <a:rPr lang="ru-RU" b="1" dirty="0"/>
              <a:t>17-й гвардейский стрелковый корпус, 170-я стрелковая </a:t>
            </a:r>
            <a:r>
              <a:rPr lang="ru-RU" b="1" dirty="0" smtClean="0"/>
              <a:t>дивизия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210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202-я стрелковая дивизия, </a:t>
            </a:r>
            <a:endParaRPr lang="ru-RU" b="1" dirty="0" smtClean="0"/>
          </a:p>
          <a:p>
            <a:pPr algn="ctr"/>
            <a:r>
              <a:rPr lang="ru-RU" b="1" dirty="0" smtClean="0"/>
              <a:t>73-я </a:t>
            </a:r>
            <a:r>
              <a:rPr lang="ru-RU" b="1" dirty="0"/>
              <a:t>стрелковая дивизия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322 стрелковая </a:t>
            </a:r>
            <a:r>
              <a:rPr lang="ru-RU" b="1" dirty="0" smtClean="0"/>
              <a:t>дивизия,</a:t>
            </a:r>
          </a:p>
          <a:p>
            <a:pPr algn="ctr"/>
            <a:r>
              <a:rPr lang="ru-RU" b="1" dirty="0" smtClean="0"/>
              <a:t>121 </a:t>
            </a:r>
            <a:r>
              <a:rPr lang="ru-RU" b="1" dirty="0"/>
              <a:t>стрелковая дивизия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" y="227112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Где </a:t>
            </a:r>
            <a:r>
              <a:rPr lang="ru-RU" sz="2800" dirty="0" smtClean="0"/>
              <a:t>первоначально похоронен </a:t>
            </a:r>
            <a:r>
              <a:rPr lang="ru-RU" sz="2800" dirty="0"/>
              <a:t>полковник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С.Н. Перекальский</a:t>
            </a:r>
            <a:r>
              <a:rPr lang="ru-RU" sz="2800" dirty="0"/>
              <a:t>, погибший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при </a:t>
            </a:r>
            <a:r>
              <a:rPr lang="ru-RU" sz="2800" dirty="0"/>
              <a:t>освобождении Курска?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                     </a:t>
            </a:r>
          </a:p>
          <a:p>
            <a:pPr algn="ctr"/>
            <a:r>
              <a:rPr lang="ru-RU" b="1" dirty="0" smtClean="0"/>
              <a:t>  Захоронен </a:t>
            </a:r>
            <a:r>
              <a:rPr lang="ru-RU" b="1" dirty="0"/>
              <a:t>в </a:t>
            </a:r>
            <a:r>
              <a:rPr lang="ru-RU" b="1" dirty="0" smtClean="0"/>
              <a:t>Парке Пионеров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210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Захоронен в Первомайском парке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7810" y="2636912"/>
            <a:ext cx="3836637" cy="781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                  </a:t>
            </a:r>
          </a:p>
          <a:p>
            <a:pPr algn="ctr"/>
            <a:r>
              <a:rPr lang="ru-RU" b="1" dirty="0" smtClean="0"/>
              <a:t>Первоначально </a:t>
            </a:r>
            <a:r>
              <a:rPr lang="ru-RU" b="1" dirty="0"/>
              <a:t>С.Н.Перекальского был захоронен в </a:t>
            </a:r>
            <a:r>
              <a:rPr lang="ru-RU" b="1" dirty="0" smtClean="0"/>
              <a:t>Парке Пионеров       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554324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Захоронен на Никитском офицерском </a:t>
            </a:r>
            <a:r>
              <a:rPr lang="ru-RU" b="1" dirty="0"/>
              <a:t>кладбище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Как называлась операция по освобождению Курска </a:t>
            </a:r>
            <a:r>
              <a:rPr lang="ru-RU" sz="3200" dirty="0"/>
              <a:t>от немецко-фашистских </a:t>
            </a:r>
            <a:r>
              <a:rPr lang="ru-RU" sz="3200" dirty="0" smtClean="0"/>
              <a:t>захватчиков?</a:t>
            </a:r>
            <a:endParaRPr lang="ru-RU" sz="32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   «Уран»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</a:t>
            </a:r>
          </a:p>
          <a:p>
            <a:r>
              <a:rPr lang="ru-RU" b="1" smtClean="0"/>
              <a:t>                           «Тайфун»</a:t>
            </a:r>
          </a:p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210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   «Звезда»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   «Звезда»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215074" y="5643578"/>
            <a:ext cx="235745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8 февраля 1943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</a:t>
            </a:r>
          </a:p>
          <a:p>
            <a:r>
              <a:rPr lang="ru-RU" b="1" smtClean="0"/>
              <a:t>                    2 сентября 1943</a:t>
            </a:r>
          </a:p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2210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16 марта 1944</a:t>
            </a: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Когда полностью была  освобождена Курская </a:t>
            </a:r>
            <a:r>
              <a:rPr lang="ru-RU" sz="2800" dirty="0"/>
              <a:t>область  </a:t>
            </a:r>
            <a:r>
              <a:rPr lang="ru-RU" sz="2800" dirty="0" smtClean="0"/>
              <a:t>от фашистских захватчиков?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2852936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</a:t>
            </a:r>
          </a:p>
          <a:p>
            <a:r>
              <a:rPr lang="ru-RU" b="1" smtClean="0"/>
              <a:t>                    2 сентября 1943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657673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06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76-мм пушка образца 1942 года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Винтовка Мосина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Противотанковое </a:t>
            </a:r>
            <a:r>
              <a:rPr lang="ru-RU" b="1" dirty="0" smtClean="0"/>
              <a:t>ружье</a:t>
            </a:r>
          </a:p>
          <a:p>
            <a:pPr algn="ctr"/>
            <a:r>
              <a:rPr lang="ru-RU" b="1" dirty="0"/>
              <a:t> Симонова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5517232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76-мм пушка образца 1942 года</a:t>
            </a: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254573"/>
            <a:ext cx="558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Что изображено на картинке?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43908"/>
            <a:ext cx="738627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500826" y="5643578"/>
            <a:ext cx="207170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к карте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smtClean="0"/>
              <a:t>                            МиГ-3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ИС-2</a:t>
            </a:r>
            <a:endParaRPr lang="ru-RU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42900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Т-34-85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5589240"/>
            <a:ext cx="38164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Т-34-85</a:t>
            </a: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3872534" y="288085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Что изображено на картинке?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712</TotalTime>
  <Words>590</Words>
  <Application>Microsoft Office PowerPoint</Application>
  <PresentationFormat>Экран (4:3)</PresentationFormat>
  <Paragraphs>183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Интерактивная игра  «Освобождение Курска»</vt:lpstr>
      <vt:lpstr>Карта путешествий</vt:lpstr>
      <vt:lpstr>Где было водружено Красное знамя, ознаменовавшее освобождение Курска  </vt:lpstr>
      <vt:lpstr>Какие войска освобождали Курск от немецко-фашистских захватчиков?  </vt:lpstr>
      <vt:lpstr>Где первоначально похоронен полковник  С.Н. Перекальский, погибший  при освобождении Курска?</vt:lpstr>
      <vt:lpstr>Как называлась операция по освобождению Курска от немецко-фашистских захватчиков?</vt:lpstr>
      <vt:lpstr>Когда полностью была  освобождена Курская область  от фашистских захватчиков?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Какая улица отмечена на карте?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Saiber</dc:creator>
  <cp:lastModifiedBy>USER</cp:lastModifiedBy>
  <cp:revision>75</cp:revision>
  <dcterms:created xsi:type="dcterms:W3CDTF">2016-01-19T19:27:47Z</dcterms:created>
  <dcterms:modified xsi:type="dcterms:W3CDTF">2024-01-05T16:01:03Z</dcterms:modified>
</cp:coreProperties>
</file>