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442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13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369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9146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29614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754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786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915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35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264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064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71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71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98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32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05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279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41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F1A66D-B2F4-4FCA-8F55-9AA40CD95E3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9D4C32C-0A12-4D0C-9A15-BC2EECA68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36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ыполнила учитель </a:t>
            </a:r>
            <a:r>
              <a:rPr lang="ru-RU" dirty="0" err="1" smtClean="0"/>
              <a:t>чоу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№1 </a:t>
            </a:r>
            <a:r>
              <a:rPr lang="ru-RU" dirty="0" err="1" smtClean="0"/>
              <a:t>г.ЧЕлябинска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усмаНова</a:t>
            </a:r>
            <a:r>
              <a:rPr lang="ru-RU" dirty="0" smtClean="0"/>
              <a:t> </a:t>
            </a:r>
            <a:r>
              <a:rPr lang="ru-RU" dirty="0" err="1" smtClean="0"/>
              <a:t>ирина</a:t>
            </a:r>
            <a:r>
              <a:rPr lang="ru-RU" dirty="0" smtClean="0"/>
              <a:t> </a:t>
            </a:r>
            <a:r>
              <a:rPr lang="ru-RU" dirty="0" err="1" smtClean="0"/>
              <a:t>владимировна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3286124"/>
            <a:ext cx="5357850" cy="1732438"/>
          </a:xfrm>
          <a:solidFill>
            <a:srgbClr val="F442DF"/>
          </a:solidFill>
        </p:spPr>
        <p:txBody>
          <a:bodyPr>
            <a:prstTxWarp prst="textChevronInverted">
              <a:avLst/>
            </a:prstTxWarp>
            <a:noAutofit/>
          </a:bodyPr>
          <a:lstStyle/>
          <a:p>
            <a:r>
              <a:rPr lang="en-US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Shapes</a:t>
            </a:r>
            <a:endParaRPr lang="ru-RU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003322"/>
            <a:ext cx="3100382" cy="137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Unit 7</a:t>
            </a:r>
          </a:p>
          <a:p>
            <a:r>
              <a:rPr lang="ru-RU" sz="4400" dirty="0" smtClean="0"/>
              <a:t>Фигуры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500042"/>
            <a:ext cx="3786214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85720" y="0"/>
            <a:ext cx="2500330" cy="250033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214926"/>
            <a:ext cx="1643074" cy="1643074"/>
          </a:xfrm>
          <a:prstGeom prst="rect">
            <a:avLst/>
          </a:prstGeom>
          <a:solidFill>
            <a:srgbClr val="F442D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2571744"/>
            <a:ext cx="2857520" cy="2643206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714612" y="5000636"/>
            <a:ext cx="2143140" cy="157163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00298" y="857232"/>
            <a:ext cx="2428892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6572264" y="6072182"/>
            <a:ext cx="185738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0"/>
            <a:ext cx="4071934" cy="1143000"/>
          </a:xfrm>
        </p:spPr>
        <p:txBody>
          <a:bodyPr>
            <a:normAutofit/>
          </a:bodyPr>
          <a:lstStyle/>
          <a:p>
            <a:r>
              <a:rPr lang="en-US" sz="6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colors</a:t>
            </a:r>
            <a:endParaRPr lang="ru-RU" sz="60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5008" y="1214422"/>
            <a:ext cx="1643074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00364" y="1785926"/>
            <a:ext cx="3000396" cy="28575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72264" y="1643050"/>
            <a:ext cx="285752" cy="2857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3070617">
            <a:off x="7330610" y="957255"/>
            <a:ext cx="353293" cy="69012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585593">
            <a:off x="7476335" y="1624366"/>
            <a:ext cx="428628" cy="64294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832254">
            <a:off x="3561775" y="4625374"/>
            <a:ext cx="579956" cy="11077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886853">
            <a:off x="3068040" y="4369150"/>
            <a:ext cx="642942" cy="115497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20959144">
            <a:off x="1306743" y="2648173"/>
            <a:ext cx="1703646" cy="115557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000232" y="428604"/>
            <a:ext cx="2071702" cy="1857388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071934" y="642918"/>
            <a:ext cx="1071570" cy="1143008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86578" y="2643182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red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orange</a:t>
            </a:r>
          </a:p>
          <a:p>
            <a:r>
              <a:rPr lang="en-US" sz="3600" b="1" dirty="0" smtClean="0">
                <a:solidFill>
                  <a:srgbClr val="00B050"/>
                </a:solidFill>
              </a:rPr>
              <a:t>green</a:t>
            </a:r>
          </a:p>
          <a:p>
            <a:r>
              <a:rPr lang="en-US" sz="3600" b="1" dirty="0" smtClean="0"/>
              <a:t>black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yellow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blue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white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en-US" sz="4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New words</a:t>
            </a: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857356" y="571480"/>
          <a:ext cx="5362594" cy="6010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2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12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22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перевод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jungle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джунгли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3175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shape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Геометрическая фигура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circle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круг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square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квадрат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triangle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треугольник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839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rectangle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прямоугольник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first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Во-первых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then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потом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7287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rial" pitchFamily="34" charset="0"/>
                          <a:cs typeface="Arial" pitchFamily="34" charset="0"/>
                        </a:rPr>
                        <a:t>add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добавь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4071966" cy="10112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Shapes.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Listen and point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42844" y="1857340"/>
          <a:ext cx="7824789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08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082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50033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0330"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5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/>
                        <a:t>6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142844" y="2143116"/>
            <a:ext cx="1357322" cy="128588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2928934"/>
            <a:ext cx="1143008" cy="114300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00364" y="2928934"/>
            <a:ext cx="1214446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602781">
            <a:off x="4140134" y="2211316"/>
            <a:ext cx="85725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1012696">
            <a:off x="5762214" y="2510118"/>
            <a:ext cx="1857388" cy="714380"/>
          </a:xfrm>
          <a:prstGeom prst="rect">
            <a:avLst/>
          </a:prstGeom>
          <a:solidFill>
            <a:srgbClr val="F442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86578" y="3143248"/>
            <a:ext cx="1214446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14282" y="4429132"/>
            <a:ext cx="1428760" cy="150019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5786430"/>
            <a:ext cx="107157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4786322"/>
            <a:ext cx="1857388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5357826"/>
            <a:ext cx="1428760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5929330"/>
            <a:ext cx="1285884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6429372"/>
            <a:ext cx="1643074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5000636"/>
            <a:ext cx="1285884" cy="121444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357950" y="5643554"/>
            <a:ext cx="1571636" cy="121444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143504" y="0"/>
            <a:ext cx="4000496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r>
              <a:rPr lang="en-US" sz="2800" b="1" i="1" dirty="0" smtClean="0"/>
              <a:t>What’s this?</a:t>
            </a:r>
          </a:p>
          <a:p>
            <a:pPr>
              <a:buFontTx/>
              <a:buChar char="-"/>
            </a:pPr>
            <a:r>
              <a:rPr lang="en-US" sz="2800" b="1" dirty="0" smtClean="0"/>
              <a:t>It’s a </a:t>
            </a:r>
            <a:r>
              <a:rPr lang="en-US" sz="2800" b="1" u="sng" dirty="0" smtClean="0"/>
              <a:t>square</a:t>
            </a:r>
            <a:r>
              <a:rPr lang="en-US" sz="2800" b="1" dirty="0" smtClean="0"/>
              <a:t>.</a:t>
            </a:r>
          </a:p>
          <a:p>
            <a:pPr>
              <a:buFontTx/>
              <a:buChar char="-"/>
            </a:pPr>
            <a:r>
              <a:rPr lang="en-US" sz="2800" b="1" dirty="0"/>
              <a:t> </a:t>
            </a:r>
            <a:r>
              <a:rPr lang="en-US" sz="2800" b="1" i="1" dirty="0" smtClean="0"/>
              <a:t>What </a:t>
            </a:r>
            <a:r>
              <a:rPr lang="en-US" sz="2800" b="1" i="1" dirty="0" err="1" smtClean="0"/>
              <a:t>colour</a:t>
            </a:r>
            <a:r>
              <a:rPr lang="en-US" sz="2800" b="1" i="1" dirty="0" smtClean="0"/>
              <a:t> is it?</a:t>
            </a:r>
          </a:p>
          <a:p>
            <a:pPr>
              <a:buFontTx/>
              <a:buChar char="-"/>
            </a:pPr>
            <a:r>
              <a:rPr lang="en-US" sz="2800" b="1" dirty="0" smtClean="0"/>
              <a:t> It’s </a:t>
            </a:r>
            <a:r>
              <a:rPr lang="en-US" sz="2800" b="1" u="sng" dirty="0" smtClean="0"/>
              <a:t>blue</a:t>
            </a:r>
            <a:r>
              <a:rPr lang="en-US" b="1" dirty="0" smtClean="0"/>
              <a:t>.  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654032"/>
          </a:xfrm>
        </p:spPr>
        <p:txBody>
          <a:bodyPr>
            <a:normAutofit fontScale="90000"/>
          </a:bodyPr>
          <a:lstStyle/>
          <a:p>
            <a:r>
              <a:rPr lang="en-US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draw this picture? 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859381">
            <a:off x="1063261" y="2191169"/>
            <a:ext cx="1195803" cy="720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0844257">
            <a:off x="1680269" y="1659416"/>
            <a:ext cx="190086" cy="36240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17080">
            <a:off x="2062175" y="1483310"/>
            <a:ext cx="192905" cy="42701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57356" y="2285992"/>
            <a:ext cx="214314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857496"/>
            <a:ext cx="1857388" cy="85725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086641">
            <a:off x="4220809" y="1802390"/>
            <a:ext cx="265315" cy="10001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3857628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3857628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3929066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929066"/>
            <a:ext cx="214314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282" y="4786322"/>
            <a:ext cx="771530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First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draw a </a:t>
            </a:r>
            <a:r>
              <a:rPr lang="en-US" sz="3200" u="sng" dirty="0" smtClean="0">
                <a:latin typeface="Arial" pitchFamily="34" charset="0"/>
                <a:cs typeface="Arial" pitchFamily="34" charset="0"/>
              </a:rPr>
              <a:t>rectangle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for the head.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Then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add </a:t>
            </a:r>
            <a:r>
              <a:rPr lang="en-US" sz="3200" u="sng" dirty="0" smtClean="0">
                <a:latin typeface="Arial" pitchFamily="34" charset="0"/>
                <a:cs typeface="Arial" pitchFamily="34" charset="0"/>
              </a:rPr>
              <a:t>eight rectangles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for the body.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There you are! –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ну вот!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3471858" cy="84615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AB c 27, C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130909_232753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lum bright="20000" contrast="20000"/>
          </a:blip>
          <a:srcRect l="44870" t="5277" r="3752" b="3843"/>
          <a:stretch>
            <a:fillRect/>
          </a:stretch>
        </p:blipFill>
        <p:spPr>
          <a:xfrm rot="16200000">
            <a:off x="1637213" y="-565699"/>
            <a:ext cx="5869576" cy="842968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Home task</a:t>
            </a:r>
            <a:endParaRPr lang="ru-RU" sz="6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Выучить </a:t>
            </a:r>
            <a:r>
              <a:rPr lang="ru-RU" dirty="0" smtClean="0"/>
              <a:t>слова.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4373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2071678"/>
            <a:ext cx="4914900" cy="3835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154</TotalTime>
  <Words>112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Выполнила учитель чоу сош №1 г.ЧЕлябинска</vt:lpstr>
      <vt:lpstr>Shapes</vt:lpstr>
      <vt:lpstr>colors</vt:lpstr>
      <vt:lpstr>New words</vt:lpstr>
      <vt:lpstr>Shapes. Listen and point</vt:lpstr>
      <vt:lpstr>How to draw this picture? </vt:lpstr>
      <vt:lpstr>AB c 27, C</vt:lpstr>
      <vt:lpstr>Home 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</dc:title>
  <dc:creator>Ekaterina</dc:creator>
  <cp:lastModifiedBy>школа1</cp:lastModifiedBy>
  <cp:revision>17</cp:revision>
  <dcterms:created xsi:type="dcterms:W3CDTF">2013-11-03T14:29:16Z</dcterms:created>
  <dcterms:modified xsi:type="dcterms:W3CDTF">2024-01-05T16:49:09Z</dcterms:modified>
</cp:coreProperties>
</file>