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Проект судна на воздушной подушке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7200" dirty="0"/>
              <a:t>Авторы</a:t>
            </a:r>
            <a:r>
              <a:rPr lang="ru-RU" sz="4800" dirty="0"/>
              <a:t>:</a:t>
            </a:r>
          </a:p>
          <a:p>
            <a:r>
              <a:rPr lang="ru-RU" sz="8000" dirty="0"/>
              <a:t>Казаков</a:t>
            </a:r>
            <a:r>
              <a:rPr lang="ru-RU" sz="4800" dirty="0"/>
              <a:t> </a:t>
            </a:r>
            <a:r>
              <a:rPr lang="ru-RU" sz="8000" dirty="0"/>
              <a:t>Всеволод</a:t>
            </a:r>
            <a:r>
              <a:rPr lang="ru-RU" sz="4800" dirty="0"/>
              <a:t>, </a:t>
            </a:r>
            <a:r>
              <a:rPr lang="ru-RU" sz="8000" dirty="0"/>
              <a:t>ученик 3 «Э» класса</a:t>
            </a:r>
          </a:p>
          <a:p>
            <a:r>
              <a:rPr lang="ru-RU" sz="8000" dirty="0"/>
              <a:t>Казакова Ярослава, ученица 3 «Э» класса </a:t>
            </a:r>
          </a:p>
          <a:p>
            <a:endParaRPr lang="ru-RU" sz="8000" dirty="0"/>
          </a:p>
          <a:p>
            <a:r>
              <a:rPr lang="ru-RU" sz="8000" dirty="0"/>
              <a:t>Руководитель:</a:t>
            </a:r>
          </a:p>
          <a:p>
            <a:r>
              <a:rPr lang="ru-RU" sz="8000" dirty="0" err="1"/>
              <a:t>Завидова</a:t>
            </a:r>
            <a:r>
              <a:rPr lang="ru-RU" sz="8000" dirty="0"/>
              <a:t> Татьяна Александровна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363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 реализации проекта: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264" y="2289237"/>
            <a:ext cx="1347333" cy="28775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006" y="2289237"/>
            <a:ext cx="1377815" cy="29507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349" y="2289237"/>
            <a:ext cx="1377815" cy="2950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847" y="5239957"/>
            <a:ext cx="2877561" cy="1347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414" y="2562071"/>
            <a:ext cx="4760687" cy="26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3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реализации проекта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1834167"/>
            <a:ext cx="9613861" cy="1660148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Разработана и создана действующая модель судна на воздушной подушке, проведены испытания по передвижению. Исходя из созданной модели судна мы достигли цели проекта </a:t>
            </a:r>
          </a:p>
          <a:p>
            <a:endParaRPr lang="ru-RU" dirty="0"/>
          </a:p>
        </p:txBody>
      </p:sp>
      <p:pic>
        <p:nvPicPr>
          <p:cNvPr id="4" name="Рисунок 3" descr="D:\МОИ ДОКИ\ФОТО\поделка проект\20230326_2227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21757" y="4116778"/>
            <a:ext cx="2915920" cy="1670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914" y="3592749"/>
            <a:ext cx="2914141" cy="13595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6269" y="3443384"/>
            <a:ext cx="2950720" cy="1658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4430" y="3443384"/>
            <a:ext cx="1639966" cy="291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3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Оценка эффективности реализации проекта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Мы приобрели навыки проектирования, изготовления и конструирования в процессе этого проекта.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21" y="3873501"/>
            <a:ext cx="2950720" cy="1658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178" y="3891791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692" y="3610010"/>
            <a:ext cx="1658256" cy="2950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3549" y="3891791"/>
            <a:ext cx="2950720" cy="1658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6013" y="753228"/>
            <a:ext cx="1658256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  <a:p>
            <a:r>
              <a:rPr lang="ru-RU" dirty="0"/>
              <a:t>Судна на воздушной подушке успешно зарекомендовали себя благодаря уникальным эксплуатационным возможностям: движение с высокой скоростью и </a:t>
            </a:r>
            <a:r>
              <a:rPr lang="ru-RU" dirty="0" err="1"/>
              <a:t>амфибийностью</a:t>
            </a:r>
            <a:r>
              <a:rPr lang="ru-RU" dirty="0"/>
              <a:t>, базирование на необорудованном берегу. В оборонной сфере ими обеспечивается выполнение десантных и патрульных операций, они используются они также в качестве кораблей охранения в ближней морской зоне, в работе пограничных и таможенных службах. Не менее успешны они и при использовании в гражданских целях в качестве амфибийных транспортных средств в условиях труднодоступных районов, заболоченной тундры, мелководного шельфа.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92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999" y="2336800"/>
            <a:ext cx="6397978" cy="3598863"/>
          </a:xfrm>
        </p:spPr>
      </p:pic>
    </p:spTree>
    <p:extLst>
      <p:ext uri="{BB962C8B-B14F-4D97-AF65-F5344CB8AC3E}">
        <p14:creationId xmlns:p14="http://schemas.microsoft.com/office/powerpoint/2010/main" val="2982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Однажды мы увидели в интернете ролик по изготовлению судна на воздушной подушке. У нас появилось желание изготовить такую модель самим. Нам стало интересно. Что такое судно на воздушной подушке? Кто его изобрел? Мы решили сделать проект по данной теме.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885" y="4277367"/>
            <a:ext cx="3780000" cy="22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9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/>
              <a:t>Цель проекта: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Целью проекта являются проектирование и постройка судна на воздушной подушке способного передвигаться.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78" y="151623"/>
            <a:ext cx="4060707" cy="228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/>
              <a:t>Задачи: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Изучить историю создания судов на воздушной подушке и принцип их действия;</a:t>
            </a:r>
          </a:p>
          <a:p>
            <a:r>
              <a:rPr lang="ru-RU" sz="3600" dirty="0"/>
              <a:t>Изучить устройство и механизм судна на воздушной подушке;</a:t>
            </a:r>
          </a:p>
          <a:p>
            <a:r>
              <a:rPr lang="ru-RU" sz="3600" dirty="0"/>
              <a:t>Описать этапы работы по созданию судна.</a:t>
            </a:r>
          </a:p>
        </p:txBody>
      </p:sp>
    </p:spTree>
    <p:extLst>
      <p:ext uri="{BB962C8B-B14F-4D97-AF65-F5344CB8AC3E}">
        <p14:creationId xmlns:p14="http://schemas.microsoft.com/office/powerpoint/2010/main" val="67433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Ценность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Судно на воздушной подушке предназначено для круглогодичного применения по любой поверхности, для доставки людей и груза в труднопроходимые места недоступные другим транспортным средствам. Катера амфибии могут выполнять функции спасательного, патрульного, медицинского, туристического судна, а так же использоваться в решении военных задач. В последнее время небольшие катера амфибии завоевали свою популярность среди любителей активного отдыха, рыбалки и охоты.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33" y="341539"/>
            <a:ext cx="3857625" cy="235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1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sz="4400" dirty="0"/>
              <a:t>История создания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2336873"/>
            <a:ext cx="7745222" cy="359931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Идею судна на воздушной подушке первым выдвинул в 1716 году шведский философ Эммануил Сведенборг</a:t>
            </a:r>
            <a:r>
              <a:rPr lang="ru-RU" dirty="0" smtClean="0"/>
              <a:t>.</a:t>
            </a:r>
          </a:p>
          <a:p>
            <a:r>
              <a:rPr lang="ru-RU" dirty="0"/>
              <a:t>Осенью 1915 года был спущен на воду катер на воздушной подушке австрийского инженера </a:t>
            </a:r>
            <a:r>
              <a:rPr lang="ru-RU" dirty="0" err="1"/>
              <a:t>Дагоберта</a:t>
            </a:r>
            <a:r>
              <a:rPr lang="ru-RU" dirty="0"/>
              <a:t> Мюллера фон </a:t>
            </a:r>
            <a:r>
              <a:rPr lang="ru-RU" dirty="0" err="1" smtClean="0"/>
              <a:t>Томамюля</a:t>
            </a:r>
            <a:endParaRPr lang="ru-RU" dirty="0" smtClean="0"/>
          </a:p>
          <a:p>
            <a:r>
              <a:rPr lang="ru-RU" dirty="0"/>
              <a:t>Первые в мире опытные катера на воздушной подушке </a:t>
            </a:r>
            <a:r>
              <a:rPr lang="ru-RU" dirty="0" err="1"/>
              <a:t>скегового</a:t>
            </a:r>
            <a:r>
              <a:rPr lang="ru-RU" dirty="0"/>
              <a:t> типа были построены в 1934-1939 годах советским конструктором Владимиром Израилевичем Левковым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948" y="2121442"/>
            <a:ext cx="3398468" cy="1857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949" y="4266548"/>
            <a:ext cx="3342976" cy="216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действия судна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Суда на воздушной подушке — корабли, которые могут передвигаться с большой скоростью и над водой, и над сушей, буквально паря на небольшом расстоянии над ними. Все дело в слое сжатого воздуха под днищем судна, который приподнимает его над поверхностью воды или земли.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64" y="4145489"/>
            <a:ext cx="2552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этапы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Оборудование</a:t>
            </a:r>
            <a:r>
              <a:rPr lang="ru-RU" dirty="0"/>
              <a:t>: компьютер, принтер, паяльник, линейка</a:t>
            </a:r>
            <a:r>
              <a:rPr lang="ru-RU" dirty="0" smtClean="0"/>
              <a:t>.</a:t>
            </a:r>
          </a:p>
          <a:p>
            <a:r>
              <a:rPr lang="ru-RU" dirty="0"/>
              <a:t>Материалы: клей, картон, гуашь, цветной скотч, эмаль автомобильная, бес коллекторный двигатель с авиамодельным винтом, скрепки, проволока, рулевая машинка, сетка, ,пластик и детали из детского конструктора, пенопласт.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27" y="4247450"/>
            <a:ext cx="3081437" cy="21914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165" y="4289869"/>
            <a:ext cx="2950720" cy="1377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892" y="4289869"/>
            <a:ext cx="2950720" cy="13778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6207" y="3518659"/>
            <a:ext cx="1955793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Предварительно из картонной коробки сделали шасси. Установили раму на которой разместили двигатель с нагнетающим пропеллером. Сделали ограждение винта с помощью сетки и картона. Из картона сделали кабину. Установили маршевые двигатели от детских самолетиков. Из картона и скрепки сделали рули и подключили к рулевой машинке. Система управления состоит из контроллера и приемников. Воздушную создается под  юбкой из ленточного поролона, она позволяет плавно преодолевать небольшие препятствия. Корпус обклеили скотчем и раскрасили гуашью.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76198" y="3739676"/>
            <a:ext cx="4046711" cy="188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52</TotalTime>
  <Words>563</Words>
  <Application>Microsoft Office PowerPoint</Application>
  <PresentationFormat>Широкоэкранный</PresentationFormat>
  <Paragraphs>40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Trebuchet MS</vt:lpstr>
      <vt:lpstr>Берлин</vt:lpstr>
      <vt:lpstr>Проект судна на воздушной подушке</vt:lpstr>
      <vt:lpstr>Введение</vt:lpstr>
      <vt:lpstr>Цель проекта: </vt:lpstr>
      <vt:lpstr>Задачи: </vt:lpstr>
      <vt:lpstr>Ценность проекта</vt:lpstr>
      <vt:lpstr> История создания</vt:lpstr>
      <vt:lpstr>Принцип действия судна</vt:lpstr>
      <vt:lpstr>Основные этапы проекта </vt:lpstr>
      <vt:lpstr>Этапы:</vt:lpstr>
      <vt:lpstr>Фото реализации проекта:</vt:lpstr>
      <vt:lpstr>Результаты реализации проекта </vt:lpstr>
      <vt:lpstr>Оценка эффективности реализации проекта </vt:lpstr>
      <vt:lpstr>Заключение </vt:lpstr>
      <vt:lpstr>              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судна на воздушной подушке</dc:title>
  <dc:creator>Kazakov Roman</dc:creator>
  <cp:lastModifiedBy>Kazakov Roman</cp:lastModifiedBy>
  <cp:revision>5</cp:revision>
  <dcterms:created xsi:type="dcterms:W3CDTF">2024-01-05T16:07:37Z</dcterms:created>
  <dcterms:modified xsi:type="dcterms:W3CDTF">2024-01-05T16:59:54Z</dcterms:modified>
</cp:coreProperties>
</file>