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2"/>
  </p:notesMasterIdLst>
  <p:sldIdLst>
    <p:sldId id="260" r:id="rId2"/>
    <p:sldId id="262" r:id="rId3"/>
    <p:sldId id="264" r:id="rId4"/>
    <p:sldId id="257" r:id="rId5"/>
    <p:sldId id="258" r:id="rId6"/>
    <p:sldId id="265" r:id="rId7"/>
    <p:sldId id="259" r:id="rId8"/>
    <p:sldId id="261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768" autoAdjust="0"/>
  </p:normalViewPr>
  <p:slideViewPr>
    <p:cSldViewPr>
      <p:cViewPr varScale="1">
        <p:scale>
          <a:sx n="105" d="100"/>
          <a:sy n="105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B4DDE-33B5-4B2B-BF30-D81ADF446AF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1832A-1F3F-4CE9-9A4F-A331975999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58FD43-2F71-40B5-86ED-5E58632DAD25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900igr.net/up/datas/238834/0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571480"/>
            <a:ext cx="70723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Скелет человека, его строение и значение.</a:t>
            </a:r>
            <a:endParaRPr lang="ru-RU" sz="4000" b="1" dirty="0"/>
          </a:p>
        </p:txBody>
      </p:sp>
      <p:pic>
        <p:nvPicPr>
          <p:cNvPr id="164868" name="Picture 4" descr="Скелет человека с мышцами - 62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5429288" cy="46545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929322" y="2690336"/>
            <a:ext cx="28575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/>
              <a:t>Подготовила:    Ананко </a:t>
            </a:r>
            <a:r>
              <a:rPr lang="ru-RU" dirty="0" smtClean="0"/>
              <a:t>Алла Васильевна,</a:t>
            </a:r>
          </a:p>
          <a:p>
            <a:pPr algn="ctr">
              <a:defRPr/>
            </a:pPr>
            <a:r>
              <a:rPr lang="ru-RU" dirty="0" smtClean="0"/>
              <a:t>учитель биологии</a:t>
            </a:r>
          </a:p>
          <a:p>
            <a:pPr algn="ctr">
              <a:defRPr/>
            </a:pPr>
            <a:r>
              <a:rPr lang="ru-RU" dirty="0" smtClean="0"/>
              <a:t>МБОУ «Основная общеобразовательная </a:t>
            </a:r>
          </a:p>
          <a:p>
            <a:pPr algn="ctr">
              <a:defRPr/>
            </a:pPr>
            <a:r>
              <a:rPr lang="ru-RU" dirty="0" smtClean="0"/>
              <a:t>Архангельская школа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082" name="Picture 2" descr="https://cf2.ppt-online.org/files2/slide/g/GPDX8RCTuOlQt0rK6aYk4SHAZFg1qzULN7WEhdyIc/slide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8373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Биология презентации\переделать\на конкурс человек\Your Quality Anatomy File_files\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 r="11926"/>
          <a:stretch>
            <a:fillRect/>
          </a:stretch>
        </p:blipFill>
        <p:spPr bwMode="auto">
          <a:xfrm>
            <a:off x="357158" y="142853"/>
            <a:ext cx="4865668" cy="4143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500694" y="357166"/>
            <a:ext cx="3186106" cy="107157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normAutofit fontScale="90000"/>
          </a:bodyPr>
          <a:lstStyle/>
          <a:p>
            <a:pPr algn="ctr"/>
            <a:r>
              <a:rPr lang="ru-RU" dirty="0"/>
              <a:t>Функции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скелета</a:t>
            </a:r>
            <a:endParaRPr lang="ru-RU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5435600" y="2428868"/>
            <a:ext cx="2952750" cy="64294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Опора тела и органов</a:t>
            </a: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435600" y="3357562"/>
            <a:ext cx="2952750" cy="571504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Двигательная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429250" y="4286256"/>
            <a:ext cx="2952750" cy="71438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Защитная</a:t>
            </a: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5429250" y="5357826"/>
            <a:ext cx="2952750" cy="788974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Обмен веществ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4"/>
          <p:cNvSpPr>
            <a:spLocks noChangeArrowheads="1"/>
          </p:cNvSpPr>
          <p:nvPr/>
        </p:nvSpPr>
        <p:spPr bwMode="auto">
          <a:xfrm>
            <a:off x="571472" y="214290"/>
            <a:ext cx="7993062" cy="936625"/>
          </a:xfrm>
          <a:prstGeom prst="flowChartPunchedTap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800" dirty="0"/>
              <a:t>Форма </a:t>
            </a:r>
            <a:r>
              <a:rPr lang="ru-RU" sz="2800" dirty="0" smtClean="0"/>
              <a:t>и размеры </a:t>
            </a:r>
            <a:r>
              <a:rPr lang="ru-RU" sz="2800" dirty="0" smtClean="0"/>
              <a:t>костей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11267" name="Picture 7" descr="http://900igr.net/datas/biologija/Oporno-dvigatelnaja-sistema/0007-007-Tipy-koste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428750"/>
            <a:ext cx="257175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8"/>
          <p:cNvSpPr>
            <a:spLocks noChangeArrowheads="1"/>
          </p:cNvSpPr>
          <p:nvPr/>
        </p:nvSpPr>
        <p:spPr bwMode="auto">
          <a:xfrm>
            <a:off x="3714750" y="1428750"/>
            <a:ext cx="2952750" cy="3603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 smtClean="0"/>
              <a:t>ДтттттлинныДДе</a:t>
            </a:r>
            <a:r>
              <a:rPr lang="ru-RU" dirty="0" smtClean="0"/>
              <a:t> </a:t>
            </a:r>
            <a:r>
              <a:rPr lang="ru-RU" dirty="0"/>
              <a:t>трубчатые</a:t>
            </a:r>
          </a:p>
        </p:txBody>
      </p:sp>
      <p:sp>
        <p:nvSpPr>
          <p:cNvPr id="11269" name="Rectangle 8"/>
          <p:cNvSpPr>
            <a:spLocks noChangeArrowheads="1"/>
          </p:cNvSpPr>
          <p:nvPr/>
        </p:nvSpPr>
        <p:spPr bwMode="auto">
          <a:xfrm>
            <a:off x="3643313" y="2857500"/>
            <a:ext cx="2952750" cy="3603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Короткие трубчатые</a:t>
            </a: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3714750" y="2143125"/>
            <a:ext cx="2952750" cy="360363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Плоские</a:t>
            </a:r>
          </a:p>
        </p:txBody>
      </p: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3714750" y="3500438"/>
            <a:ext cx="2952750" cy="360362"/>
          </a:xfrm>
          <a:prstGeom prst="rect">
            <a:avLst/>
          </a:prstGeom>
          <a:solidFill>
            <a:srgbClr val="66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Смешанные</a:t>
            </a:r>
          </a:p>
        </p:txBody>
      </p:sp>
      <p:sp>
        <p:nvSpPr>
          <p:cNvPr id="12" name="Стрелка влево 11"/>
          <p:cNvSpPr/>
          <p:nvPr/>
        </p:nvSpPr>
        <p:spPr>
          <a:xfrm>
            <a:off x="2928938" y="1928813"/>
            <a:ext cx="785812" cy="214312"/>
          </a:xfrm>
          <a:prstGeom prst="leftArrow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2786063" y="4071938"/>
            <a:ext cx="785812" cy="214312"/>
          </a:xfrm>
          <a:prstGeom prst="leftArrow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0" y="2428875"/>
            <a:ext cx="763588" cy="285750"/>
          </a:xfrm>
          <a:prstGeom prst="right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0" y="4429125"/>
            <a:ext cx="763588" cy="285750"/>
          </a:xfrm>
          <a:prstGeom prst="rightArrow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76" name="Picture 11" descr="http://th812.photobucket.com/albums/zz48/krystal-c/Vertebrae/th_ThoracicVertebra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5572125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трелка влево 18"/>
          <p:cNvSpPr/>
          <p:nvPr/>
        </p:nvSpPr>
        <p:spPr>
          <a:xfrm>
            <a:off x="2214563" y="5929313"/>
            <a:ext cx="977900" cy="285750"/>
          </a:xfrm>
          <a:prstGeom prst="leftArrow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4143375"/>
            <a:ext cx="2143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трелка влево 17"/>
          <p:cNvSpPr/>
          <p:nvPr/>
        </p:nvSpPr>
        <p:spPr>
          <a:xfrm>
            <a:off x="5857875" y="4500563"/>
            <a:ext cx="785813" cy="214312"/>
          </a:xfrm>
          <a:prstGeom prst="leftArrow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4714884"/>
            <a:ext cx="25717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Стрелка влево 19"/>
          <p:cNvSpPr/>
          <p:nvPr/>
        </p:nvSpPr>
        <p:spPr>
          <a:xfrm>
            <a:off x="8166100" y="5786438"/>
            <a:ext cx="977900" cy="285750"/>
          </a:xfrm>
          <a:prstGeom prst="leftArrow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80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25" y="2500313"/>
            <a:ext cx="22494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Стрелка влево 20"/>
          <p:cNvSpPr/>
          <p:nvPr/>
        </p:nvSpPr>
        <p:spPr>
          <a:xfrm>
            <a:off x="8143875" y="2714625"/>
            <a:ext cx="785813" cy="214313"/>
          </a:xfrm>
          <a:prstGeom prst="leftArrow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8" grpId="0" animBg="1"/>
      <p:bldP spid="11269" grpId="0" animBg="1"/>
      <p:bldP spid="11270" grpId="0" animBg="1"/>
      <p:bldP spid="11271" grpId="0" animBg="1"/>
      <p:bldP spid="12" grpId="0" animBg="1"/>
      <p:bldP spid="14" grpId="0" animBg="1"/>
      <p:bldP spid="15" grpId="0" animBg="1"/>
      <p:bldP spid="16" grpId="0" animBg="1"/>
      <p:bldP spid="19" grpId="0" animBg="1"/>
      <p:bldP spid="18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oznayka.org/baza1/98643137161.files/image016.jpg"/>
          <p:cNvPicPr>
            <a:picLocks noChangeAspect="1" noChangeArrowheads="1"/>
          </p:cNvPicPr>
          <p:nvPr/>
        </p:nvPicPr>
        <p:blipFill>
          <a:blip r:embed="rId2"/>
          <a:srcRect l="14528" r="11379"/>
          <a:stretch>
            <a:fillRect/>
          </a:stretch>
        </p:blipFill>
        <p:spPr bwMode="auto">
          <a:xfrm>
            <a:off x="857224" y="500042"/>
            <a:ext cx="7810099" cy="59293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hareslide.ru/img/tmb/5/438821/2abf50e3f80af8b0366f5237c1c86f39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858180" cy="5845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778674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cf.ppt-online.org/files/slide/t/T9yOxDJR0rHd1XaKhA6LB2Clt7opvFzkmQug58/slide-9.jpg"/>
          <p:cNvPicPr>
            <a:picLocks noChangeAspect="1" noChangeArrowheads="1"/>
          </p:cNvPicPr>
          <p:nvPr/>
        </p:nvPicPr>
        <p:blipFill>
          <a:blip r:embed="rId2"/>
          <a:srcRect l="10254" b="18839"/>
          <a:stretch>
            <a:fillRect/>
          </a:stretch>
        </p:blipFill>
        <p:spPr bwMode="auto">
          <a:xfrm>
            <a:off x="857224" y="928670"/>
            <a:ext cx="7593401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://900igr.net/up/datas/238834/0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500034" y="428604"/>
            <a:ext cx="8064500" cy="936625"/>
          </a:xfrm>
          <a:prstGeom prst="flowChartPunchedTape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tx2">
                    <a:lumMod val="25000"/>
                  </a:schemeClr>
                </a:solidFill>
              </a:rPr>
              <a:t>Рост </a:t>
            </a:r>
            <a: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  <a:t>костей происходит</a:t>
            </a:r>
            <a:endParaRPr lang="ru-RU" sz="32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71550" y="2276475"/>
            <a:ext cx="2952750" cy="3603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chemeClr val="tx2">
                    <a:lumMod val="25000"/>
                  </a:schemeClr>
                </a:solidFill>
              </a:rPr>
              <a:t>В длину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435600" y="2276475"/>
            <a:ext cx="2952750" cy="360363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chemeClr val="tx2">
                    <a:lumMod val="25000"/>
                  </a:schemeClr>
                </a:solidFill>
              </a:rPr>
              <a:t>В толщину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071810"/>
            <a:ext cx="27860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За счет хрящей,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расположенных</a:t>
            </a:r>
          </a:p>
          <a:p>
            <a:pPr algn="ctr"/>
            <a:r>
              <a:rPr lang="ru-RU" sz="2000" dirty="0" smtClean="0"/>
              <a:t> между телом кости</a:t>
            </a:r>
          </a:p>
          <a:p>
            <a:pPr algn="ctr"/>
            <a:r>
              <a:rPr lang="ru-RU" sz="2000" dirty="0" smtClean="0"/>
              <a:t> и ее концами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3143248"/>
            <a:ext cx="30003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За счет деления </a:t>
            </a:r>
          </a:p>
          <a:p>
            <a:pPr algn="ctr"/>
            <a:r>
              <a:rPr lang="ru-RU" sz="2000" dirty="0" smtClean="0"/>
              <a:t>клеток внутреннего</a:t>
            </a:r>
          </a:p>
          <a:p>
            <a:pPr algn="ctr"/>
            <a:r>
              <a:rPr lang="ru-RU" sz="2000" dirty="0" smtClean="0"/>
              <a:t> слоя надкостн</a:t>
            </a:r>
            <a:r>
              <a:rPr lang="ru-RU" dirty="0" smtClean="0"/>
              <a:t>ицы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 descr="Проект скелет человек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143932" cy="6026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181</TotalTime>
  <Words>70</Words>
  <PresentationFormat>Экран (4:3)</PresentationFormat>
  <Paragraphs>26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Слайд 1</vt:lpstr>
      <vt:lpstr>Функции  скелета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библиотека</dc:creator>
  <cp:lastModifiedBy>библиотека</cp:lastModifiedBy>
  <cp:revision>11</cp:revision>
  <dcterms:created xsi:type="dcterms:W3CDTF">2022-11-10T07:02:19Z</dcterms:created>
  <dcterms:modified xsi:type="dcterms:W3CDTF">2024-01-05T14:16:36Z</dcterms:modified>
</cp:coreProperties>
</file>