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7" r:id="rId2"/>
    <p:sldId id="278" r:id="rId3"/>
    <p:sldId id="279" r:id="rId4"/>
    <p:sldId id="280" r:id="rId5"/>
    <p:sldId id="281" r:id="rId6"/>
    <p:sldId id="282" r:id="rId7"/>
    <p:sldId id="290" r:id="rId8"/>
    <p:sldId id="261" r:id="rId9"/>
    <p:sldId id="260" r:id="rId10"/>
    <p:sldId id="273" r:id="rId11"/>
    <p:sldId id="293" r:id="rId12"/>
    <p:sldId id="259" r:id="rId13"/>
    <p:sldId id="265" r:id="rId14"/>
    <p:sldId id="271" r:id="rId15"/>
    <p:sldId id="266" r:id="rId16"/>
    <p:sldId id="256" r:id="rId17"/>
    <p:sldId id="263" r:id="rId18"/>
    <p:sldId id="267" r:id="rId19"/>
    <p:sldId id="275" r:id="rId20"/>
    <p:sldId id="294" r:id="rId21"/>
    <p:sldId id="274" r:id="rId22"/>
    <p:sldId id="287" r:id="rId23"/>
    <p:sldId id="288" r:id="rId24"/>
    <p:sldId id="289" r:id="rId25"/>
    <p:sldId id="276" r:id="rId26"/>
    <p:sldId id="286" r:id="rId27"/>
    <p:sldId id="283" r:id="rId28"/>
    <p:sldId id="284" r:id="rId29"/>
    <p:sldId id="292" r:id="rId30"/>
    <p:sldId id="295" r:id="rId31"/>
    <p:sldId id="285" r:id="rId32"/>
    <p:sldId id="291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mykaleidoscope.ru/x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Приёмы работы</a:t>
            </a:r>
            <a:br>
              <a:rPr lang="ru-RU" sz="53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текстом при подготовке</a:t>
            </a:r>
            <a:r>
              <a:rPr lang="ru-RU" sz="53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сжатому изложению</a:t>
            </a:r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784600"/>
            <a:ext cx="8596668" cy="225676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ПРОСВЕЩЕНИЯ РОССИЙСКОЙ ФЕДЕРАЦИИ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общеобразовательное учреждение</a:t>
            </a:r>
          </a:p>
          <a:p>
            <a:pPr marL="0" indent="0">
              <a:spcBef>
                <a:spcPts val="0"/>
              </a:spcBef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школа № 9 города Димитровграда Ульяновской области имени </a:t>
            </a:r>
            <a:r>
              <a:rPr lang="ru-RU" sz="16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Г.Ф.Полнова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spcBef>
                <a:spcPts val="0"/>
              </a:spcBef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  Миронова Любовь Николаевна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547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Обоянь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82" y="2160588"/>
            <a:ext cx="7762874" cy="3881437"/>
          </a:xfrm>
        </p:spPr>
      </p:pic>
    </p:spTree>
    <p:extLst>
      <p:ext uri="{BB962C8B-B14F-4D97-AF65-F5344CB8AC3E}">
        <p14:creationId xmlns:p14="http://schemas.microsoft.com/office/powerpoint/2010/main" val="188948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934" y="939800"/>
            <a:ext cx="8596668" cy="4771363"/>
          </a:xfrm>
        </p:spPr>
        <p:txBody>
          <a:bodyPr>
            <a:normAutofit lnSpcReduction="10000"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упражнения  185 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язык.8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Учебник /М. М.  Разумовская,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И.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ьвова, В. И.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Капинос,В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В. Львов;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ред.  М. М. Разумовской,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А.Леканта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фотографиях, сопровождающих текст, яблоневые сады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Обояни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посаженные на местах боев .( Источник;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https://mykaleidoscope.ru/x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sad-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ogorod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/13671-obojanskij-sad-59-foto.html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900" y="1135062"/>
            <a:ext cx="473710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9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847" y="1624905"/>
            <a:ext cx="5864305" cy="4365625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245110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      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Здесь, близ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старинного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городка </a:t>
            </a:r>
            <a:r>
              <a:rPr lang="ru-RU" sz="3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Обояни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медовый яблочный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аромат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просто витает в воздухе –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царственно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господствует над всеми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запахами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позднего лета. 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172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00" y="2400300"/>
            <a:ext cx="5793189" cy="3881437"/>
          </a:xfrm>
        </p:spPr>
      </p:pic>
      <p:sp>
        <p:nvSpPr>
          <p:cNvPr id="3" name="Прямоугольник 2"/>
          <p:cNvSpPr/>
          <p:nvPr/>
        </p:nvSpPr>
        <p:spPr>
          <a:xfrm>
            <a:off x="241300" y="2208937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Благоухание яблок плывёт над садами, которым, кажется, нет ни конца ни края,  свежим прибоем окатывает улицы и автотрассу, перерезавшую городок пополам. Даже удушливая бензиновая гарь бесконечного потока машин не в силах одолеть это нежное дыхание плодоносящих садов…</a:t>
            </a:r>
            <a:endParaRPr lang="ru-RU" sz="320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931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619" y="2173238"/>
            <a:ext cx="4572000" cy="3785652"/>
          </a:xfrm>
        </p:spPr>
      </p:pic>
      <p:sp>
        <p:nvSpPr>
          <p:cNvPr id="3" name="Прямоугольник 2"/>
          <p:cNvSpPr/>
          <p:nvPr/>
        </p:nvSpPr>
        <p:spPr>
          <a:xfrm>
            <a:off x="457200" y="2173238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Можете вы себе представить яблоневый сад размером в три тысячи гектаров? у меня, например, на это не хватило бы воображения. Такой сад надо увидеть воочию, чтобы испытать светлое, радостное потрясение перед его величием и мощью. Сад – гигант разбежался ровными шеренгами фруктовых посадок и лохматыми гривами лесополос во всю ширь всхолмлённой равнины.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743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529" y="2274888"/>
            <a:ext cx="2901980" cy="3881437"/>
          </a:xfrm>
        </p:spPr>
      </p:pic>
      <p:sp>
        <p:nvSpPr>
          <p:cNvPr id="3" name="Прямоугольник 2"/>
          <p:cNvSpPr/>
          <p:nvPr/>
        </p:nvSpPr>
        <p:spPr>
          <a:xfrm>
            <a:off x="431800" y="2425700"/>
            <a:ext cx="8712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Той самой равнины, где пятьдесят лет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назад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гремела, жгла огнём, сотрясала землю и небо невиданная в истории танковая битва. 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Давно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затянуло рваные раны земли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распаханы воронки от взрывов бомб и снарядов. На местах жестокого сражения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встали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строгие обелиски – дань памяти тем, 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сложил здесь голову, защищая Отчизну.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921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7900" y="1308100"/>
            <a:ext cx="4572000" cy="40767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37933"/>
            <a:ext cx="7073900" cy="3607267"/>
          </a:xfrm>
        </p:spPr>
        <p:txBody>
          <a:bodyPr>
            <a:normAutofit fontScale="47500" lnSpcReduction="20000"/>
          </a:bodyPr>
          <a:lstStyle/>
          <a:p>
            <a:r>
              <a:rPr lang="ru-RU" sz="6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Но, может быть, </a:t>
            </a:r>
            <a:r>
              <a:rPr lang="ru-RU" sz="67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</a:p>
          <a:p>
            <a:r>
              <a:rPr lang="ru-RU" sz="67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лучшего памятника погибшим, чем этот  необозримый яблоневый сад, отягощённый плодами. В его свежем, чистом благоухании навсегда и бесследно растворился смрад горящего железа и смерти</a:t>
            </a:r>
            <a:r>
              <a:rPr lang="ru-RU" sz="6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6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68090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377" y="2122488"/>
            <a:ext cx="5175249" cy="3881437"/>
          </a:xfrm>
        </p:spPr>
      </p:pic>
      <p:sp>
        <p:nvSpPr>
          <p:cNvPr id="3" name="Прямоугольник 2"/>
          <p:cNvSpPr/>
          <p:nvPr/>
        </p:nvSpPr>
        <p:spPr>
          <a:xfrm>
            <a:off x="495300" y="2019300"/>
            <a:ext cx="619107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Весной над садами, облитыми бело – розовой пеной, в лесополосах и укромных рощицах, любовно сохранённых на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неудобьях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гремят ликующие хоры знаменитых курских соловьёв. Есть ли реквием по усопшим солдатам более волнующий и прекрасный, чем гимн торжествующей жизни?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257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763" y="2058988"/>
            <a:ext cx="5179311" cy="3881437"/>
          </a:xfrm>
        </p:spPr>
      </p:pic>
      <p:sp>
        <p:nvSpPr>
          <p:cNvPr id="3" name="Прямоугольник 2"/>
          <p:cNvSpPr/>
          <p:nvPr/>
        </p:nvSpPr>
        <p:spPr>
          <a:xfrm>
            <a:off x="-139700" y="2400301"/>
            <a:ext cx="9283700" cy="4257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    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Спасибо человеку, которому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первому</a:t>
            </a: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пришла в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голову</a:t>
            </a: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мысль насадить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сады</a:t>
            </a: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этой горькой равнине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людям,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воплотившим</a:t>
            </a: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великолепный замысел в жизнь…</a:t>
            </a: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                                         </a:t>
            </a: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По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В.Ткаченко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438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 </a:t>
            </a:r>
            <a:r>
              <a:rPr lang="ru-RU" b="1" dirty="0" smtClean="0"/>
              <a:t>        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текста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Какова тема текста?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2.Определите основную мысль текста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Сколько абзацев в этом тексте?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3.Какие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микротемы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 выделили в этом тексте?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Составьте план текста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Работа в группе, обсуждение)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41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учащихся умение воспроизводить текст в сжатом, обобщенном виде, сокращать текст разными способами,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способствующее развитию мыслительных умений учащихся (анализ, обобщение, умение выделять главное и второстепенное) и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читательской культуры.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633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текста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типы речи сочетаются в тексте?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средства выразительности, использованные автором.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изложение с назывных предложений со значением места и времени ( года) – составьте их сами, внимательно прочитав текст.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изложение –по тексту, словами благодарности людям, вырастившим сад на пепелище.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523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677334" y="1358900"/>
            <a:ext cx="8596668" cy="54991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Всхолмлённая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равнина)-покрытая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холмами,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холмистая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Обелиск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монумент в память о погибших, 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четырёхгранного суживающегося кверху столба с пирамидальным завершением.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Неудобье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разг.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непригодная для посевов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лугов 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земля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Реквием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ритуал памяти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Витать –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значении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арить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носиться в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воздухе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Воочию-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устар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глазами, путём личного опыта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07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: раскройте скобки, напишите слова, дополните словами из текста, которые считаете трудными для написания.</a:t>
            </a:r>
            <a:endParaRPr lang="ru-RU" sz="27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Стари(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н,нн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)ого, благ(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о,а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ухание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автотра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сс,с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)у,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 (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е,и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резавшую, од(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о,а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леть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т,д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)ставить,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о,а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ображения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е,я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сение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(гигант),пят…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десят,р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внины,зат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я,е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нуло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рва(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н,нн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ые,распаха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н,нн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)ы,(не)обозримый,</a:t>
            </a:r>
          </a:p>
          <a:p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удушл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е,я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щённый,</a:t>
            </a:r>
          </a:p>
          <a:p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с,сс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ледно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бело ( розовой),усопшим,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сохранё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н,нн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с(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дить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вопл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о,а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тивши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колепный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26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предложение ( начерти схему)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b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  <a:t>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(работа в парах, взаимопроверка)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СПП , где части связаны с помощью местоимения КОТОРЫЙ;</a:t>
            </a:r>
          </a:p>
          <a:p>
            <a:pPr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СПП , где части связаны с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подчинительного союза   ЧТОБЫ;</a:t>
            </a:r>
          </a:p>
          <a:p>
            <a:pPr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СПП,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где части связаны с помощью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наречия ГДЕ;</a:t>
            </a:r>
          </a:p>
          <a:p>
            <a:pPr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СПП,  где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связаны с помощью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местоименя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КТО;</a:t>
            </a:r>
          </a:p>
          <a:p>
            <a:pPr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Предложения с обособленными определениями, выраженными причастным оборотом</a:t>
            </a:r>
          </a:p>
          <a:p>
            <a:pPr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579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Подготовка к сжатому изложению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значит сжато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пересказать текст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изложить его кратко,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сжато, самое главное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 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сжато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от глагола 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сжать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(= сократить, уменьшить в объеме).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можно сжать текст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того, что исключим из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 детали (подробности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обобщим отдельные факты,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действия, или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упростим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фрагменты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24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сжатия текста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исключение подробностей, деталей, конкретных примеров, числовых данных, авторских пояснений, отступлений и т.п. </a:t>
            </a:r>
            <a:endParaRPr lang="ru-RU" alt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 предложений, содержащих второстепенные факты; пропуск предложений с описаниями и рассуждениями.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повторов.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фрагмента предложения.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одного или нескольких синонимов.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92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сжатия текста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нескольких однородных мелких (частных, единичных) вопросов. В этом случае ученик должен сначала найти в тексте эти однородные частные факты, вычленить в них общее, а затем подобрать языковую форму их обобщенной передачи, то есть переформулировать мысль своими словами.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корзине 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лежали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красные, зелёные, коричневые шарики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коробке лежали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шарики. 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сложного предложения путем слияния двух смежных предложений, повествующих об одном и том же предмете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870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сжатия текста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Упрощение</a:t>
            </a:r>
          </a:p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разбивка сложного предложения на сокращенные простые; замена сложноподчинённого предложения простым.</a:t>
            </a:r>
          </a:p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диалога или прямой речи в косвенную;</a:t>
            </a:r>
          </a:p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фрагмента текста синонимичным выражением.</a:t>
            </a:r>
          </a:p>
          <a:p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 своими словами.</a:t>
            </a:r>
          </a:p>
          <a:p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4857964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«КАК ПИСАТЬ СЖАТОЕ ИЗЛОЖЕНИЕ»</a:t>
            </a:r>
            <a:b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важные (существенные, необходимые) мысли (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микротемы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среди них главную мысль.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Разбейте текст на части, сгруппировав его вокруг существенных мыслей.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план, озаглавив каждую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микротему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Подумайте, что можно исключить в каждой части, от каких подробностей отказаться.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факты (примеры, случаи) можно объединить, обобщить в соседних частях текста?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Обдумайте средства связи между частями.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Переведите отобранную информацию на «свой» язык.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373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sz="44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группе</a:t>
            </a:r>
            <a:endParaRPr lang="ru-RU" sz="4400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сжатое изложение по абзацам, устный пересказ,  обсуждение</a:t>
            </a:r>
          </a:p>
          <a:p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Грамматическое задание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использовать односоставные предложения разных видов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53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воспроизводить текст с заданной степенью свернутости (план, пересказ)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применять основные приемы сжатия при создании текста;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выявлять проблемные зоны в изученной теме и проектировать способы их восполнения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6664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444500"/>
            <a:ext cx="9347200" cy="5892800"/>
          </a:xfrm>
        </p:spPr>
      </p:pic>
    </p:spTree>
    <p:extLst>
      <p:ext uri="{BB962C8B-B14F-4D97-AF65-F5344CB8AC3E}">
        <p14:creationId xmlns:p14="http://schemas.microsoft.com/office/powerpoint/2010/main" val="13719879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  «КАК ПРОВЕРИТЬ НАПИСАННОЕ»</a:t>
            </a:r>
            <a:b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написания текста на черновик, прочитай его как минимум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раза.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Первый раз читай с целью проверки содержания.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на вопросы: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Передано ли основное содержание исходного текста?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ли повтора мысли или пропуска важной информации?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написанный текст назвать кратким изложением исходного?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ли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микротемы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исходного текста отражены в изложении?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Второй раз читай с целью корректировки текста.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521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89001"/>
            <a:ext cx="8596668" cy="515236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Самостоятельная работа над сжатым изложением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775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результаты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объяснять языковые явления, процессы, связи и отношения, выявляемые в ходе работы над сжатым изложением;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овладевать разными видами чтения (поисковым, просмотровым, изучающим);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уметь извлекать информацию из текста;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Регулятивные: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уметь определять цель своего обучения;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выполнять учебное действие в соответствии с планом;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осознавать себя как движущую силу своего научения, проектируя направление преодоления затруднений в обучении через включение в новые виды деятельности формы сотрудничества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определять цели и функции участников группы, способы взаимодействия, планировать общие способы работы;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использовать адекватные языковые средства для эффективного результата совместной деятельности;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осуществлять взаимный контроль и самооценку на основе наблюдения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-1210796"/>
            <a:ext cx="6096000" cy="3687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32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</a:t>
            </a:r>
            <a:r>
              <a:rPr lang="ru-RU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к закреплению нового;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устойчивую мотивацию к самостоятельному и коллективному исследованию текста;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навыки аналитической и диагностической деятельности;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увеличивать объем словарного запаса и грамматических средств для свободного выражения мыслей и чувств в процессе речевого общения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553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2101"/>
            <a:ext cx="8596668" cy="5749262"/>
          </a:xfrm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урока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урок комплексного применения знаний и умений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учащихся: фронтальная, коллективная, групповая, индивидуальная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тексты для изложения, компьютер, проектор, презентация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работы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вступительная беседа, чтение текста, анализ содержания исходного текста, беседа по содержанию текста, составление плана, подбор рабочего материала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869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урока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предварительная беседа и выявление знаний учащихся по теме.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текстом</a:t>
            </a:r>
          </a:p>
          <a:p>
            <a:r>
              <a:rPr lang="ru-RU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анализ предъявленного материала.</a:t>
            </a:r>
          </a:p>
          <a:p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этап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составление плана или обсуждение готового плана.</a:t>
            </a:r>
          </a:p>
          <a:p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этап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 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по некоторым пунктам плана.</a:t>
            </a:r>
          </a:p>
          <a:p>
            <a:r>
              <a:rPr lang="ru-RU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 </a:t>
            </a: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самостоятельное написание учащимися изложения. </a:t>
            </a:r>
          </a:p>
          <a:p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 этап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самопроверка,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саморедактирование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70334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Курская область    </a:t>
            </a:r>
            <a:b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город </a:t>
            </a:r>
            <a:r>
              <a:rPr lang="ru-RU" b="1" u="sng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Обоянь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u="sng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055" y="2198688"/>
            <a:ext cx="5159127" cy="3881437"/>
          </a:xfrm>
        </p:spPr>
      </p:pic>
    </p:spTree>
    <p:extLst>
      <p:ext uri="{BB962C8B-B14F-4D97-AF65-F5344CB8AC3E}">
        <p14:creationId xmlns:p14="http://schemas.microsoft.com/office/powerpoint/2010/main" val="1358512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ШЛИ БОИ</a:t>
            </a:r>
            <a:r>
              <a:rPr lang="ru-RU" u="sng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u="sng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9507576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207</TotalTime>
  <Words>1056</Words>
  <Application>Microsoft Office PowerPoint</Application>
  <PresentationFormat>Широкоэкранный</PresentationFormat>
  <Paragraphs>166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Times New Roman</vt:lpstr>
      <vt:lpstr>Trebuchet MS</vt:lpstr>
      <vt:lpstr>Wingdings 3</vt:lpstr>
      <vt:lpstr>Аспект</vt:lpstr>
      <vt:lpstr>            Приёмы работы  с текстом при подготовке       к сжатому изложению   </vt:lpstr>
      <vt:lpstr>                           Цель урока</vt:lpstr>
      <vt:lpstr>Планируемые результаты Предметные результаты: -</vt:lpstr>
      <vt:lpstr>Метапредметные результаты</vt:lpstr>
      <vt:lpstr>Личностные результаты: </vt:lpstr>
      <vt:lpstr>Презентация PowerPoint</vt:lpstr>
      <vt:lpstr>                       Этапы урока</vt:lpstr>
      <vt:lpstr>                    Курская область                            город Обоянь </vt:lpstr>
      <vt:lpstr>                  ЗДЕСЬ ШЛИ БОИ…</vt:lpstr>
      <vt:lpstr>                   Город Обоянь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Анализ текста</vt:lpstr>
      <vt:lpstr>               Анализ текста</vt:lpstr>
      <vt:lpstr>              Словарная работа</vt:lpstr>
      <vt:lpstr>                 Словарная работа Задание : раскройте скобки, напишите слова, дополните словами из текста, которые считаете трудными для написания.</vt:lpstr>
      <vt:lpstr>    Найди предложение ( начерти схему) :        (работа в парах, взаимопроверка)</vt:lpstr>
      <vt:lpstr>    Подготовка к сжатому изложению</vt:lpstr>
      <vt:lpstr>              Приемы сжатия текста</vt:lpstr>
      <vt:lpstr>      Приёмы сжатия текста</vt:lpstr>
      <vt:lpstr>Приёмы сжатия текста</vt:lpstr>
      <vt:lpstr>ПАМЯТКА «КАК ПИСАТЬ СЖАТОЕ ИЗЛОЖЕНИЕ» </vt:lpstr>
      <vt:lpstr>                  Работа в группе</vt:lpstr>
      <vt:lpstr>Презентация PowerPoint</vt:lpstr>
      <vt:lpstr>ПАМЯТКА  «КАК ПРОВЕРИТЬ НАПИСАННОЕ»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27</cp:revision>
  <dcterms:created xsi:type="dcterms:W3CDTF">2023-12-21T17:33:59Z</dcterms:created>
  <dcterms:modified xsi:type="dcterms:W3CDTF">2024-01-05T14:34:56Z</dcterms:modified>
</cp:coreProperties>
</file>