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83" r:id="rId2"/>
    <p:sldId id="260" r:id="rId3"/>
    <p:sldId id="257" r:id="rId4"/>
    <p:sldId id="261" r:id="rId5"/>
    <p:sldId id="262" r:id="rId6"/>
    <p:sldId id="263" r:id="rId7"/>
    <p:sldId id="268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0" r:id="rId22"/>
    <p:sldId id="28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084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03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3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56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5866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719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258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2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248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207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259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146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90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63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25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04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C971A-50A4-4724-B998-5C5EC209ED9E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D597382-539F-4BA3-843D-E0B17CA27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5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sun9-48.userapi.com/impg/K9pibybq2UCByXK9dxWvVE-QpRRsu1yg688oFQ/MQ8_dpJUbqQ.jpg?size=446x604&amp;quality=96&amp;sign=3110a6f950f3e187370db84150acb24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37" y="983673"/>
            <a:ext cx="6370014" cy="587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85751"/>
            <a:ext cx="7766936" cy="1843087"/>
          </a:xfrm>
        </p:spPr>
        <p:txBody>
          <a:bodyPr/>
          <a:lstStyle/>
          <a:p>
            <a:r>
              <a:rPr lang="ru-RU" sz="6600" dirty="0">
                <a:ln w="0">
                  <a:solidFill>
                    <a:schemeClr val="tx1"/>
                  </a:solidFill>
                </a:ln>
                <a:solidFill>
                  <a:srgbClr val="00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</a:t>
            </a:r>
            <a:r>
              <a:rPr lang="ru-RU" sz="6600" dirty="0" smtClean="0">
                <a:ln w="0">
                  <a:solidFill>
                    <a:schemeClr val="tx1"/>
                  </a:solidFill>
                </a:ln>
                <a:solidFill>
                  <a:srgbClr val="00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весны</a:t>
            </a:r>
            <a:r>
              <a:rPr lang="ru-RU" sz="6600" i="1" dirty="0" smtClean="0">
                <a:ln w="0">
                  <a:solidFill>
                    <a:schemeClr val="tx1"/>
                  </a:solidFill>
                </a:ln>
                <a:solidFill>
                  <a:srgbClr val="00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i="1" dirty="0" smtClean="0">
                <a:ln w="0">
                  <a:solidFill>
                    <a:schemeClr val="tx1"/>
                  </a:solidFill>
                </a:ln>
                <a:solidFill>
                  <a:srgbClr val="00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 smtClean="0">
                <a:ln w="0">
                  <a:solidFill>
                    <a:schemeClr val="tx1"/>
                  </a:solidFill>
                </a:ln>
                <a:solidFill>
                  <a:srgbClr val="00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стихах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45382" y="4972049"/>
            <a:ext cx="3976254" cy="942975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Выполнила: воспитатель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Евсютина Галина Григорьевна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56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9120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6509" y="514924"/>
            <a:ext cx="3607493" cy="5526437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Динь-дон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Лучами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пронизан.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Проталины видны.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Звенит, звенит с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карнизов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 весны: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-Динь-дон! Динь-дон!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весенний перезвон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Воробьи, вороны хором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Распевают за окном,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 мурлычет под забором.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Дирижируя хвостом!</a:t>
            </a:r>
          </a:p>
          <a:p>
            <a:pPr marL="0" indent="0">
              <a:buNone/>
            </a:pPr>
            <a:endParaRPr lang="ru-RU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Петухова Т.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607127"/>
            <a:ext cx="3854528" cy="1163783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проталины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73" y="2507672"/>
            <a:ext cx="3946944" cy="423949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496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9120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6509" y="514924"/>
            <a:ext cx="3607493" cy="5526437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Веселые льдинки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карнизом,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оконцем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Забралось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сосульки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Весеннее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бегут по сосулькам слезинки…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тают сосульки – веселые льдинки.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Демьянов И.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607127"/>
            <a:ext cx="3854528" cy="1163783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сосульки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" b="14972"/>
          <a:stretch/>
        </p:blipFill>
        <p:spPr>
          <a:xfrm>
            <a:off x="542465" y="2770910"/>
            <a:ext cx="3989397" cy="379614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7289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9120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5" y="514924"/>
            <a:ext cx="3801457" cy="5941294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шла весна тайком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ветров и стужи,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— прямиком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Шлёпает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лужам,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Гонит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талые снега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гомоном и звоном,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выстелить луга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Бархатом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зелёным.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Скоро, скоро быть теплу!» —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Эту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новость первой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Барабанит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стеклу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Серой </a:t>
            </a:r>
            <a:r>
              <a:rPr lang="ru-RU" sz="2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лапкою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верба.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9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1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Аким Я.</a:t>
            </a:r>
            <a:br>
              <a:rPr lang="ru-RU" sz="1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9292" r="8262" b="21617"/>
          <a:stretch/>
        </p:blipFill>
        <p:spPr>
          <a:xfrm>
            <a:off x="512618" y="2119744"/>
            <a:ext cx="3906982" cy="473825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607127"/>
            <a:ext cx="3854528" cy="1163783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лужи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7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" r="5664" b="18990"/>
          <a:stretch/>
        </p:blipFill>
        <p:spPr>
          <a:xfrm>
            <a:off x="387927" y="2161309"/>
            <a:ext cx="5527964" cy="469669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9120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5891" y="514924"/>
            <a:ext cx="3713017" cy="301798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* * *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Песню звонкую поёт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Ручеёк в проталинке.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Реку до краёв нальёт,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смотри,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маленький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>
              <a:buNone/>
            </a:pPr>
            <a:endParaRPr lang="ru-RU" sz="19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Ключникова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607127"/>
            <a:ext cx="3854528" cy="1163783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ручьи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87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787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5" y="514924"/>
            <a:ext cx="3801457" cy="49022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Кутерьма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весны удирала зима,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Такая вокруг началась кутерьма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столько на землю свалилось хлопот,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утром, не выдержав, тронулся лёд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Орлов В.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27020"/>
            <a:ext cx="3854528" cy="113607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 на реках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2627" r="1971" b="7070"/>
          <a:stretch/>
        </p:blipFill>
        <p:spPr>
          <a:xfrm>
            <a:off x="457499" y="2563092"/>
            <a:ext cx="4294197" cy="401896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9061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787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5" y="514924"/>
            <a:ext cx="3801457" cy="49022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деревьях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деревьях –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взгляни, —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были почки,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зеленые огни,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Вспыхнули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листочки.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Гончаров Н.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606" y="2050473"/>
            <a:ext cx="3963939" cy="480752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27020"/>
            <a:ext cx="3854528" cy="113607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9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етям о весн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04" y="2369128"/>
            <a:ext cx="5430269" cy="42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787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5" y="514924"/>
            <a:ext cx="3801457" cy="49022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* * * </a:t>
            </a:r>
          </a:p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снег сойдёт в лесу,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Обнажив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валежник,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приветствует весну?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подснежник!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Томашевская Г.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27020"/>
            <a:ext cx="3854528" cy="113607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цветы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07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787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5" y="514924"/>
            <a:ext cx="3801457" cy="49022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* * * 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Скворец за морем жил зимой,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вернулся он домой.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рано утром в тишине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Запел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солнце и весне.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неизвестен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27020"/>
            <a:ext cx="3854528" cy="113607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Как скворцы. борются с.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6" r="16045" b="4780"/>
          <a:stretch/>
        </p:blipFill>
        <p:spPr bwMode="auto">
          <a:xfrm>
            <a:off x="677333" y="2563093"/>
            <a:ext cx="3977793" cy="39762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11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787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5" y="514924"/>
            <a:ext cx="3801457" cy="6024421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пришла по снежному,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влажному ковру,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Рассыпала подснежники,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Посеяла траву.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Барсучьи семьи к сроку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норок подняла,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Березового соку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Ребятам раздала.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берлогу заглянула: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 ну, вставай, медведь! –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веточки дохнула –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 зазеленеть!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весна-красавица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Зовет со всех концов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Гусей, стрижей и аистов,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Кукушек и скворцов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К. </a:t>
            </a:r>
            <a:r>
              <a:rPr lang="ru-RU" sz="19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Кубилинскас</a:t>
            </a:r>
            <a:endParaRPr lang="ru-RU" sz="19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27020"/>
            <a:ext cx="3854528" cy="113607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ивотные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cf.ppt-online.org/files/slide/n/n83qHQUB06K72CebM4jZtXaFdRoxuDApJ1OWPc/slide-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t="23106" r="27021" b="11853"/>
          <a:stretch/>
        </p:blipFill>
        <p:spPr bwMode="auto">
          <a:xfrm>
            <a:off x="471054" y="3158835"/>
            <a:ext cx="4641273" cy="338050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90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787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5891" y="514924"/>
            <a:ext cx="3358111" cy="6024421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Насекомые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Вьются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порхают —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полянке на лесной —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благоухает!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Ольга Киселева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27020"/>
            <a:ext cx="3854528" cy="113607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насекомые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4"/>
          <a:stretch/>
        </p:blipFill>
        <p:spPr>
          <a:xfrm>
            <a:off x="238182" y="1773383"/>
            <a:ext cx="7135091" cy="508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1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Фон ранняя Весна для детей 32 фото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8"/>
          <a:stretch/>
        </p:blipFill>
        <p:spPr bwMode="auto">
          <a:xfrm>
            <a:off x="5597236" y="3844203"/>
            <a:ext cx="4461164" cy="28752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7" y="166256"/>
            <a:ext cx="5056909" cy="6553199"/>
          </a:xfrm>
          <a:prstGeom prst="rect">
            <a:avLst/>
          </a:prstGeom>
        </p:spPr>
      </p:pic>
      <p:pic>
        <p:nvPicPr>
          <p:cNvPr id="2052" name="Picture 4" descr="В нашем детском саду пройдут &amp;quot;Масленичные гулянья&amp;quot;.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957" y="0"/>
            <a:ext cx="34004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36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787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5" y="514924"/>
            <a:ext cx="3801457" cy="6024421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Подарки весны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Что, Весна, ты принесла?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ответила весна: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  Принесла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вам, ребятки,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Лейки, грабли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лопатки,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  подснежники,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Желтые скворечники.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Принесла я вам грачей,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скворцов и зябликов.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несет любой ручей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Целый флот корабликов.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еще я принесла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света  и тепла,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Прыгалки и салки,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считалки.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ребята удивились: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Почки клейкие в лесу,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Травка на опушке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 Маши на носу</a:t>
            </a:r>
            <a:b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веснушки.</a:t>
            </a:r>
          </a:p>
          <a:p>
            <a:pPr marL="0" indent="0">
              <a:buNone/>
            </a:pPr>
            <a:r>
              <a:rPr lang="ru-RU" sz="1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Сапгир Г.</a:t>
            </a:r>
            <a:endParaRPr lang="ru-RU" sz="1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427020"/>
            <a:ext cx="3854528" cy="113607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 людей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 descr="https://creazilla-store.fra1.digitaloceanspaces.com/cliparts/39694/mom-and-daughter-planting-a-tree-clipart-s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2937167"/>
            <a:ext cx="3977793" cy="369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70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Весна - особое, волшебное время года, любимое всеми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666" y="152400"/>
            <a:ext cx="4915189" cy="653934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98765"/>
            <a:ext cx="8596668" cy="554259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снег повсюду тает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снег повсюду тает,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становится длинней,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все зазеленело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полях звенит ручей,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стал теплее ветер,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птицам не до сна,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солнце ярче светит,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к нам пришла весна.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Карганова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16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3" r="12035"/>
          <a:stretch/>
        </p:blipFill>
        <p:spPr>
          <a:xfrm>
            <a:off x="665018" y="623314"/>
            <a:ext cx="8035637" cy="16489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818" y="2272285"/>
            <a:ext cx="6350000" cy="42799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4486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месяцы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bpic.588ku.com/element_origin_min_pic/16/05/28/16574958255c1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5" t="22713" b="23874"/>
          <a:stretch/>
        </p:blipFill>
        <p:spPr bwMode="auto">
          <a:xfrm>
            <a:off x="374073" y="5034510"/>
            <a:ext cx="7536873" cy="18565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весны весёлый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весны весёлый старт —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пороге стоит Март.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звенит капель —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уже спешит Апрель.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быстро догоняет,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цветами он встречает.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Света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радости полны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месяца весны.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Эрато Е.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09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78181"/>
            <a:ext cx="3854528" cy="1260763"/>
          </a:xfrm>
        </p:spPr>
        <p:txBody>
          <a:bodyPr>
            <a:norm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месяцы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622" y="2564872"/>
            <a:ext cx="4513262" cy="300884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3810000"/>
            <a:ext cx="3854528" cy="1551518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2292" name="Picture 4" descr="http://img25.dreamies.de/img/793/b/ou5pstutuh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981" y="-138546"/>
            <a:ext cx="9642764" cy="221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77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748146"/>
            <a:ext cx="3854528" cy="1094510"/>
          </a:xfrm>
        </p:spPr>
        <p:txBody>
          <a:bodyPr>
            <a:norm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месяцы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2258292"/>
            <a:ext cx="3854528" cy="157941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349" y="748146"/>
            <a:ext cx="4513262" cy="358353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51" r="22068"/>
          <a:stretch/>
        </p:blipFill>
        <p:spPr>
          <a:xfrm>
            <a:off x="221673" y="5153891"/>
            <a:ext cx="9213273" cy="17041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2030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44" y="-129305"/>
            <a:ext cx="4014411" cy="32558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627908"/>
          </a:xfrm>
        </p:spPr>
        <p:txBody>
          <a:bodyPr>
            <a:norm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месяцы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3311235"/>
            <a:ext cx="3854528" cy="133003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913" y="1771758"/>
            <a:ext cx="4513262" cy="301285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017"/>
            <a:ext cx="12192000" cy="162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0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8" y="401782"/>
            <a:ext cx="8506691" cy="595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0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51164"/>
            <a:ext cx="3063393" cy="77585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4837" y="514925"/>
            <a:ext cx="3061854" cy="5082312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ни сутки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сутки,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минутке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длинней,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Короче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ночь.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Потихоньку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Полегоньку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Прогоняем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зиму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Прочь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Берестов В.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593273"/>
            <a:ext cx="3756121" cy="1302327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 корче, день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длиннее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9" t="18182" r="31590" b="11717"/>
          <a:stretch/>
        </p:blipFill>
        <p:spPr>
          <a:xfrm>
            <a:off x="415636" y="2798618"/>
            <a:ext cx="4225637" cy="371301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4280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9120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6509" y="514924"/>
            <a:ext cx="3607493" cy="5526437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приятно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приятно —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Проснуться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встать,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синее небо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окне увидать,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снова узнать,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повсюду — весна,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 и солнце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Прекраснее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сна!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Мазнин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607127"/>
            <a:ext cx="3854528" cy="1163783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олнце светит ярче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4" t="20000" r="10909" b="12929"/>
          <a:stretch/>
        </p:blipFill>
        <p:spPr>
          <a:xfrm>
            <a:off x="471056" y="2770909"/>
            <a:ext cx="4835235" cy="362989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4774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280</TotalTime>
  <Words>456</Words>
  <Application>Microsoft Office PowerPoint</Application>
  <PresentationFormat>Широкоэкранный</PresentationFormat>
  <Paragraphs>175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Times New Roman</vt:lpstr>
      <vt:lpstr>Trebuchet MS</vt:lpstr>
      <vt:lpstr>Wingdings</vt:lpstr>
      <vt:lpstr>Wingdings 3</vt:lpstr>
      <vt:lpstr>Аспект</vt:lpstr>
      <vt:lpstr>Признаки весны в стихах</vt:lpstr>
      <vt:lpstr>Презентация PowerPoint</vt:lpstr>
      <vt:lpstr>Весенние месяцы</vt:lpstr>
      <vt:lpstr>Весенние месяцы</vt:lpstr>
      <vt:lpstr>Весенние месяцы</vt:lpstr>
      <vt:lpstr>Весенние месяцы</vt:lpstr>
      <vt:lpstr>Презентация PowerPoint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Признаки весны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Признаки весны</dc:title>
  <dc:creator>Максим</dc:creator>
  <cp:lastModifiedBy>Максим</cp:lastModifiedBy>
  <cp:revision>37</cp:revision>
  <dcterms:created xsi:type="dcterms:W3CDTF">2022-03-17T09:56:00Z</dcterms:created>
  <dcterms:modified xsi:type="dcterms:W3CDTF">2024-01-03T07:54:06Z</dcterms:modified>
</cp:coreProperties>
</file>