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sldIdLst>
    <p:sldId id="281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2" r:id="rId12"/>
    <p:sldId id="291" r:id="rId13"/>
    <p:sldId id="293" r:id="rId14"/>
    <p:sldId id="29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99"/>
    <a:srgbClr val="6600FF"/>
    <a:srgbClr val="CC0000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61E2-9726-4F44-A62D-732E2EC22C1D}" type="datetimeFigureOut">
              <a:rPr lang="ru-RU" smtClean="0"/>
              <a:t>05.01.2024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105DB-86AF-40C0-B094-E486AC43999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61E2-9726-4F44-A62D-732E2EC22C1D}" type="datetimeFigureOut">
              <a:rPr lang="ru-RU" smtClean="0"/>
              <a:t>05.01.2024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DB-86AF-40C0-B094-E486AC43999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61E2-9726-4F44-A62D-732E2EC22C1D}" type="datetimeFigureOut">
              <a:rPr lang="ru-RU" smtClean="0"/>
              <a:t>05.01.2024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DB-86AF-40C0-B094-E486AC43999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E561E2-9726-4F44-A62D-732E2EC22C1D}" type="datetimeFigureOut">
              <a:rPr lang="ru-RU" smtClean="0"/>
              <a:t>05.01.2024</a:t>
            </a:fld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94105DB-86AF-40C0-B094-E486AC43999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61E2-9726-4F44-A62D-732E2EC22C1D}" type="datetimeFigureOut">
              <a:rPr lang="ru-RU" smtClean="0"/>
              <a:t>05.01.2024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105DB-86AF-40C0-B094-E486AC43999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61E2-9726-4F44-A62D-732E2EC22C1D}" type="datetimeFigureOut">
              <a:rPr lang="ru-RU" smtClean="0"/>
              <a:t>05.01.2024</a:t>
            </a:fld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105DB-86AF-40C0-B094-E486AC43999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61E2-9726-4F44-A62D-732E2EC22C1D}" type="datetimeFigureOut">
              <a:rPr lang="ru-RU" smtClean="0"/>
              <a:t>05.01.2024</a:t>
            </a:fld>
            <a:endParaRPr lang="ru-RU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105DB-86AF-40C0-B094-E486AC43999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01E561E2-9726-4F44-A62D-732E2EC22C1D}" type="datetimeFigureOut">
              <a:rPr lang="ru-RU" smtClean="0"/>
              <a:t>05.01.2024</a:t>
            </a:fld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105DB-86AF-40C0-B094-E486AC43999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61E2-9726-4F44-A62D-732E2EC22C1D}" type="datetimeFigureOut">
              <a:rPr lang="ru-RU" smtClean="0"/>
              <a:t>05.01.2024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05DB-86AF-40C0-B094-E486AC43999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61E2-9726-4F44-A62D-732E2EC22C1D}" type="datetimeFigureOut">
              <a:rPr lang="ru-RU" smtClean="0"/>
              <a:t>05.01.2024</a:t>
            </a:fld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105DB-86AF-40C0-B094-E486AC43999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61E2-9726-4F44-A62D-732E2EC22C1D}" type="datetimeFigureOut">
              <a:rPr lang="ru-RU" smtClean="0"/>
              <a:t>05.01.2024</a:t>
            </a:fld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105DB-86AF-40C0-B094-E486AC43999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561E2-9726-4F44-A62D-732E2EC22C1D}" type="datetimeFigureOut">
              <a:rPr lang="ru-RU" smtClean="0"/>
              <a:t>05.01.2024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105DB-86AF-40C0-B094-E486AC439995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8000" b="1" i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8000" b="1" i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952170" y="7101406"/>
            <a:ext cx="45719" cy="21602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813" y="168275"/>
            <a:ext cx="6302375" cy="652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894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type="subTitle" idx="1"/>
          </p:nvPr>
        </p:nvSpPr>
        <p:spPr>
          <a:xfrm>
            <a:off x="1066800" y="4365104"/>
            <a:ext cx="6313512" cy="2232248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2500"/>
          </a:bodyPr>
          <a:lstStyle/>
          <a:p>
            <a:r>
              <a:rPr lang="ru-RU" sz="2800" dirty="0"/>
              <a:t> </a:t>
            </a:r>
            <a:r>
              <a:rPr lang="ru-RU" sz="2800" b="1" i="0" dirty="0">
                <a:solidFill>
                  <a:srgbClr val="009900"/>
                </a:solidFill>
              </a:rPr>
              <a:t>И однажды, когда она проснулась, перед ней стояла  Фея из ее цветных снов. </a:t>
            </a:r>
          </a:p>
          <a:p>
            <a:r>
              <a:rPr lang="ru-RU" sz="2800" b="1" i="0" dirty="0">
                <a:solidFill>
                  <a:srgbClr val="009900"/>
                </a:solidFill>
              </a:rPr>
              <a:t> Добрая волшебница  видела страдания принцессы , пожалела ее, и решила </a:t>
            </a:r>
            <a:r>
              <a:rPr lang="ru-RU" sz="2800" b="1" i="0" dirty="0" smtClean="0">
                <a:solidFill>
                  <a:srgbClr val="009900"/>
                </a:solidFill>
              </a:rPr>
              <a:t>помочь</a:t>
            </a:r>
            <a:r>
              <a:rPr lang="ru-RU" sz="2800" b="1" i="0" dirty="0">
                <a:solidFill>
                  <a:srgbClr val="009900"/>
                </a:solidFill>
              </a:rPr>
              <a:t>.</a:t>
            </a:r>
            <a:endParaRPr lang="ru-RU" b="1" i="0" dirty="0">
              <a:solidFill>
                <a:srgbClr val="009900"/>
              </a:solidFill>
            </a:endParaRPr>
          </a:p>
        </p:txBody>
      </p:sp>
      <p:pic>
        <p:nvPicPr>
          <p:cNvPr id="9218" name="Picture 2" descr="C:\Users\Админ\Downloads\IMG_914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2" r="6585" b="13662"/>
          <a:stretch/>
        </p:blipFill>
        <p:spPr bwMode="auto">
          <a:xfrm>
            <a:off x="1025236" y="116632"/>
            <a:ext cx="606704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8477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796136" y="116632"/>
            <a:ext cx="3024336" cy="6552728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marL="0" indent="0">
              <a:buNone/>
            </a:pPr>
            <a:r>
              <a:rPr lang="ru-RU" sz="3200" b="1" i="0" dirty="0" smtClean="0">
                <a:solidFill>
                  <a:srgbClr val="FF0000"/>
                </a:solidFill>
                <a:ea typeface="Times New Roman"/>
              </a:rPr>
              <a:t>   </a:t>
            </a:r>
            <a:r>
              <a:rPr lang="ru-RU" sz="3200" b="1" i="0" dirty="0">
                <a:solidFill>
                  <a:srgbClr val="009900"/>
                </a:solidFill>
                <a:ea typeface="Times New Roman"/>
              </a:rPr>
              <a:t>Она взмахнула волшебной палочкой, и все вокруг наполнилось буйством красок, вся соль стала разноцветной</a:t>
            </a:r>
            <a:r>
              <a:rPr lang="ru-RU" dirty="0" smtClean="0">
                <a:ea typeface="Times New Roman"/>
              </a:rPr>
              <a:t>!!!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stepanchuk-ds13krp.educrimea.ru/uploads/21100/21055/section/644572/7BWahZ-0yYs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8" t="36452" r="33045" b="11786"/>
          <a:stretch/>
        </p:blipFill>
        <p:spPr bwMode="auto">
          <a:xfrm>
            <a:off x="467545" y="332655"/>
            <a:ext cx="4752527" cy="61926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502529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type="subTitle" idx="1"/>
          </p:nvPr>
        </p:nvSpPr>
        <p:spPr>
          <a:xfrm>
            <a:off x="755576" y="3905864"/>
            <a:ext cx="7848872" cy="2475464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2400" b="1" i="0" dirty="0" smtClean="0">
                <a:solidFill>
                  <a:srgbClr val="00B050"/>
                </a:solidFill>
              </a:rPr>
              <a:t> </a:t>
            </a:r>
            <a:r>
              <a:rPr lang="ru-RU" sz="2400" b="1" i="0" dirty="0">
                <a:solidFill>
                  <a:srgbClr val="009900"/>
                </a:solidFill>
              </a:rPr>
              <a:t>Подданные  этой страны никогда не видели такой красоты! Их жизнь стала веселой и прекрасной. </a:t>
            </a:r>
          </a:p>
          <a:p>
            <a:pPr marL="0" indent="0">
              <a:buNone/>
            </a:pPr>
            <a:r>
              <a:rPr lang="ru-RU" sz="2400" b="1" i="0" dirty="0">
                <a:solidFill>
                  <a:srgbClr val="009900"/>
                </a:solidFill>
              </a:rPr>
              <a:t> С тех пор принцессе больше не сниться волшебный цветной сон.  Ее сон стал явью. </a:t>
            </a:r>
          </a:p>
          <a:p>
            <a:pPr marL="0" indent="0">
              <a:buNone/>
            </a:pPr>
            <a:r>
              <a:rPr lang="ru-RU" sz="2400" b="1" i="0" dirty="0">
                <a:solidFill>
                  <a:srgbClr val="009900"/>
                </a:solidFill>
              </a:rPr>
              <a:t> </a:t>
            </a:r>
          </a:p>
          <a:p>
            <a:endParaRPr lang="ru-RU" sz="2400" b="1" i="0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http://mupsik.ru/upload/iblock/efe/411bd59e-a39c-11e3-b9ee-74d02b7c989d_46ac8170-aa7a-11e3-b9ee-74d02b7c989d.jpe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9" r="47644"/>
          <a:stretch/>
        </p:blipFill>
        <p:spPr bwMode="auto">
          <a:xfrm>
            <a:off x="611560" y="346364"/>
            <a:ext cx="4068000" cy="329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2" name="Picture 2" descr="C:\Users\Админ\Downloads\IMG_916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33"/>
          <a:stretch/>
        </p:blipFill>
        <p:spPr bwMode="auto">
          <a:xfrm>
            <a:off x="4738254" y="381002"/>
            <a:ext cx="4154225" cy="319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4763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1066800" y="-603447"/>
            <a:ext cx="6172199" cy="2880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13704">
            <a:off x="924656" y="2486205"/>
            <a:ext cx="7443371" cy="1656184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9600" dirty="0" smtClean="0"/>
              <a:t>     </a:t>
            </a:r>
            <a:r>
              <a:rPr lang="ru-RU" sz="9600" b="1" i="0" dirty="0" smtClean="0">
                <a:solidFill>
                  <a:srgbClr val="009900"/>
                </a:solidFill>
              </a:rPr>
              <a:t>КОНЕЦ</a:t>
            </a:r>
            <a:r>
              <a:rPr lang="ru-RU" sz="9600" b="1" i="0" dirty="0" smtClean="0"/>
              <a:t> </a:t>
            </a:r>
            <a:r>
              <a:rPr lang="ru-RU" sz="9600" dirty="0" smtClean="0"/>
              <a:t>                                           </a:t>
            </a:r>
            <a:r>
              <a:rPr lang="ru-RU" sz="9600" b="1" i="0" dirty="0" smtClean="0"/>
              <a:t> </a:t>
            </a:r>
            <a:endParaRPr lang="ru-RU" sz="9600" b="1" i="0" dirty="0"/>
          </a:p>
        </p:txBody>
      </p:sp>
    </p:spTree>
    <p:extLst>
      <p:ext uri="{BB962C8B-B14F-4D97-AF65-F5344CB8AC3E}">
        <p14:creationId xmlns:p14="http://schemas.microsoft.com/office/powerpoint/2010/main" val="354102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653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1066800" y="-531439"/>
            <a:ext cx="6172199" cy="2160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48680"/>
            <a:ext cx="7416824" cy="5400600"/>
          </a:xfrm>
          <a:blipFill>
            <a:blip r:embed="rId2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sz="4400" b="1" i="0" dirty="0">
                <a:solidFill>
                  <a:schemeClr val="tx1"/>
                </a:solidFill>
                <a:ea typeface="Times New Roman"/>
              </a:rPr>
              <a:t>Сказка мудрость нам несет,</a:t>
            </a:r>
            <a:br>
              <a:rPr lang="ru-RU" sz="4400" b="1" i="0" dirty="0">
                <a:solidFill>
                  <a:schemeClr val="tx1"/>
                </a:solidFill>
                <a:ea typeface="Times New Roman"/>
              </a:rPr>
            </a:br>
            <a:r>
              <a:rPr lang="ru-RU" sz="4400" b="1" i="0" dirty="0">
                <a:solidFill>
                  <a:schemeClr val="tx1"/>
                </a:solidFill>
                <a:ea typeface="Times New Roman"/>
              </a:rPr>
              <a:t>Тот, кто знает, тот поймет,</a:t>
            </a:r>
            <a:br>
              <a:rPr lang="ru-RU" sz="4400" b="1" i="0" dirty="0">
                <a:solidFill>
                  <a:schemeClr val="tx1"/>
                </a:solidFill>
                <a:ea typeface="Times New Roman"/>
              </a:rPr>
            </a:br>
            <a:r>
              <a:rPr lang="ru-RU" sz="4400" b="1" i="0" dirty="0">
                <a:solidFill>
                  <a:schemeClr val="tx1"/>
                </a:solidFill>
                <a:ea typeface="Times New Roman"/>
              </a:rPr>
              <a:t>В сказке очень много смысла,</a:t>
            </a:r>
            <a:br>
              <a:rPr lang="ru-RU" sz="4400" b="1" i="0" dirty="0">
                <a:solidFill>
                  <a:schemeClr val="tx1"/>
                </a:solidFill>
                <a:ea typeface="Times New Roman"/>
              </a:rPr>
            </a:br>
            <a:r>
              <a:rPr lang="ru-RU" sz="4400" b="1" i="0" dirty="0">
                <a:solidFill>
                  <a:schemeClr val="tx1"/>
                </a:solidFill>
                <a:ea typeface="Times New Roman"/>
              </a:rPr>
              <a:t>Волшебство и явь там близко. </a:t>
            </a:r>
            <a:endParaRPr lang="ru-RU" sz="4400" b="1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2204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sz="quarter" idx="13"/>
          </p:nvPr>
        </p:nvSpPr>
        <p:spPr>
          <a:xfrm>
            <a:off x="4572000" y="404664"/>
            <a:ext cx="4392488" cy="5976664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i="0" dirty="0"/>
              <a:t> </a:t>
            </a:r>
            <a:r>
              <a:rPr lang="ru-RU" sz="2800" b="1" i="0" dirty="0" smtClean="0"/>
              <a:t>                  </a:t>
            </a:r>
          </a:p>
          <a:p>
            <a:pPr marL="0" indent="0">
              <a:buNone/>
            </a:pPr>
            <a:r>
              <a:rPr lang="ru-RU" sz="3600" b="1" i="0" dirty="0">
                <a:solidFill>
                  <a:srgbClr val="7030A0"/>
                </a:solidFill>
              </a:rPr>
              <a:t> </a:t>
            </a:r>
            <a:r>
              <a:rPr lang="ru-RU" sz="3600" b="1" i="0" dirty="0" smtClean="0">
                <a:solidFill>
                  <a:srgbClr val="7030A0"/>
                </a:solidFill>
              </a:rPr>
              <a:t>     </a:t>
            </a:r>
            <a:r>
              <a:rPr lang="ru-RU" sz="3600" b="1" i="0" dirty="0" smtClean="0">
                <a:solidFill>
                  <a:srgbClr val="FFFF00"/>
                </a:solidFill>
              </a:rPr>
              <a:t>СКАЗКА</a:t>
            </a:r>
            <a:r>
              <a:rPr lang="ru-RU" sz="3600" b="1" i="0" dirty="0" smtClean="0">
                <a:solidFill>
                  <a:srgbClr val="7030A0"/>
                </a:solidFill>
              </a:rPr>
              <a:t> </a:t>
            </a:r>
            <a:r>
              <a:rPr lang="ru-RU" sz="3600" b="1" i="0" dirty="0">
                <a:solidFill>
                  <a:srgbClr val="7030A0"/>
                </a:solidFill>
              </a:rPr>
              <a:t>О </a:t>
            </a:r>
            <a:r>
              <a:rPr lang="ru-RU" sz="3600" b="1" i="0" dirty="0" smtClean="0">
                <a:solidFill>
                  <a:srgbClr val="7030A0"/>
                </a:solidFill>
              </a:rPr>
              <a:t>   </a:t>
            </a:r>
            <a:r>
              <a:rPr lang="ru-RU" sz="3600" b="1" i="0" dirty="0" smtClean="0">
                <a:solidFill>
                  <a:srgbClr val="00B050"/>
                </a:solidFill>
              </a:rPr>
              <a:t>ЦВЕТНОЙ </a:t>
            </a:r>
            <a:r>
              <a:rPr lang="ru-RU" sz="3600" b="1" i="0" dirty="0">
                <a:solidFill>
                  <a:srgbClr val="FF0000"/>
                </a:solidFill>
              </a:rPr>
              <a:t>СОЛИ</a:t>
            </a:r>
          </a:p>
          <a:p>
            <a:pPr marL="0" indent="0">
              <a:buNone/>
            </a:pPr>
            <a:r>
              <a:rPr lang="ru-RU" b="1" i="0" dirty="0">
                <a:solidFill>
                  <a:srgbClr val="7030A0"/>
                </a:solidFill>
              </a:rPr>
              <a:t> </a:t>
            </a:r>
          </a:p>
          <a:p>
            <a:pPr marL="0" indent="0">
              <a:buNone/>
            </a:pPr>
            <a:r>
              <a:rPr lang="ru-RU" sz="2400" b="1" i="0" dirty="0"/>
              <a:t>  </a:t>
            </a:r>
            <a:r>
              <a:rPr lang="ru-RU" sz="3600" b="1" i="0" dirty="0">
                <a:solidFill>
                  <a:srgbClr val="002060"/>
                </a:solidFill>
              </a:rPr>
              <a:t>В одном соленом царстве белом  государстве жил Король . И была у него единственная дочь – юная </a:t>
            </a:r>
            <a:r>
              <a:rPr lang="ru-RU" sz="3600" b="1" i="0" dirty="0" smtClean="0">
                <a:solidFill>
                  <a:srgbClr val="002060"/>
                </a:solidFill>
              </a:rPr>
              <a:t>Принцесса</a:t>
            </a:r>
            <a:r>
              <a:rPr lang="ru-RU" sz="3600" dirty="0">
                <a:solidFill>
                  <a:srgbClr val="002060"/>
                </a:solidFill>
              </a:rPr>
              <a:t>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дмин\Downloads\IMG_91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88843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4467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796136" y="332656"/>
            <a:ext cx="3024336" cy="612068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2500" lnSpcReduction="10000"/>
          </a:bodyPr>
          <a:lstStyle/>
          <a:p>
            <a:r>
              <a:rPr lang="ru-RU" sz="2800" b="1" i="0" dirty="0">
                <a:solidFill>
                  <a:schemeClr val="bg1"/>
                </a:solidFill>
              </a:rPr>
              <a:t>Все в этом царстве было сделано из белоснежной соли. </a:t>
            </a:r>
            <a:r>
              <a:rPr lang="ru-RU" sz="2800" b="1" i="0" dirty="0" smtClean="0">
                <a:solidFill>
                  <a:schemeClr val="bg1"/>
                </a:solidFill>
              </a:rPr>
              <a:t>Подданные </a:t>
            </a:r>
            <a:r>
              <a:rPr lang="ru-RU" sz="2800" b="1" i="0" dirty="0">
                <a:solidFill>
                  <a:schemeClr val="bg1"/>
                </a:solidFill>
              </a:rPr>
              <a:t>этого государства никогда не видели других цветов, кроме белого, и жили своей унылой и скучной жизнью. Все шло своим чередом</a:t>
            </a:r>
            <a:r>
              <a:rPr lang="ru-RU" sz="2800" b="1" i="0" dirty="0" smtClean="0"/>
              <a:t>..</a:t>
            </a:r>
            <a:endParaRPr lang="ru-RU" sz="2800" b="1" i="0" dirty="0"/>
          </a:p>
          <a:p>
            <a:endParaRPr lang="ru-RU" sz="2800" b="1" i="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s://mtdata.ru/u33/photoD3D3/20755522486-0/huge.jpe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3" t="29060" r="43023" b="25017"/>
          <a:stretch/>
        </p:blipFill>
        <p:spPr bwMode="auto">
          <a:xfrm>
            <a:off x="179512" y="116632"/>
            <a:ext cx="5400000" cy="6192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751820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sz="quarter" idx="13"/>
          </p:nvPr>
        </p:nvSpPr>
        <p:spPr>
          <a:xfrm>
            <a:off x="5652120" y="404665"/>
            <a:ext cx="3240360" cy="610177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i="0" dirty="0">
              <a:solidFill>
                <a:srgbClr val="009900"/>
              </a:solidFill>
            </a:endParaRPr>
          </a:p>
          <a:p>
            <a:pPr marL="0" indent="0">
              <a:buNone/>
            </a:pPr>
            <a:r>
              <a:rPr lang="ru-RU" sz="2400" b="1" i="0" dirty="0" smtClean="0">
                <a:solidFill>
                  <a:srgbClr val="009900"/>
                </a:solidFill>
              </a:rPr>
              <a:t>Но однажды принцессе </a:t>
            </a:r>
            <a:r>
              <a:rPr lang="ru-RU" sz="2400" b="1" i="0" dirty="0">
                <a:solidFill>
                  <a:srgbClr val="009900"/>
                </a:solidFill>
              </a:rPr>
              <a:t>приснился удивительный сон. Она попала в волшебную страну, где все было наполнено буйством красок. Небо было синим, леса и поля зелеными, и очень много ярких, красивых цветов</a:t>
            </a:r>
            <a:r>
              <a:rPr lang="ru-RU" dirty="0">
                <a:solidFill>
                  <a:srgbClr val="009900"/>
                </a:solidFill>
              </a:rPr>
              <a:t>!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Админ\Downloads\все загрузки\303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8828"/>
            <a:ext cx="5328000" cy="6773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2466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type="subTitle" idx="1"/>
          </p:nvPr>
        </p:nvSpPr>
        <p:spPr>
          <a:xfrm>
            <a:off x="1907704" y="4293096"/>
            <a:ext cx="6840760" cy="2304256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2500"/>
          </a:bodyPr>
          <a:lstStyle/>
          <a:p>
            <a:r>
              <a:rPr lang="ru-RU" sz="2800" b="1" i="0" dirty="0" smtClean="0">
                <a:solidFill>
                  <a:srgbClr val="009900"/>
                </a:solidFill>
              </a:rPr>
              <a:t>Жила </a:t>
            </a:r>
            <a:r>
              <a:rPr lang="ru-RU" sz="2800" b="1" i="0" dirty="0">
                <a:solidFill>
                  <a:srgbClr val="009900"/>
                </a:solidFill>
              </a:rPr>
              <a:t>в этой стране Добрая Фея. Этот сон </a:t>
            </a:r>
            <a:r>
              <a:rPr lang="ru-RU" sz="2800" b="1" i="0" dirty="0" smtClean="0">
                <a:solidFill>
                  <a:srgbClr val="009900"/>
                </a:solidFill>
              </a:rPr>
              <a:t>стал </a:t>
            </a:r>
            <a:r>
              <a:rPr lang="ru-RU" sz="2800" b="1" i="0" dirty="0">
                <a:solidFill>
                  <a:srgbClr val="009900"/>
                </a:solidFill>
              </a:rPr>
              <a:t>сниться принцессе каждую ночь. Но когда она просыпалась, оказывалась снова в скучной и унылой действительности. Как не хотелось ей просыпаться! </a:t>
            </a:r>
          </a:p>
          <a:p>
            <a:endParaRPr lang="ru-RU" sz="2800" b="1" i="0" dirty="0">
              <a:solidFill>
                <a:srgbClr val="00B050"/>
              </a:solidFill>
            </a:endParaRPr>
          </a:p>
        </p:txBody>
      </p:sp>
      <p:pic>
        <p:nvPicPr>
          <p:cNvPr id="7170" name="Picture 2" descr="C:\Users\Админ\Downloads\IMG_9120 (1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81"/>
          <a:stretch/>
        </p:blipFill>
        <p:spPr bwMode="auto">
          <a:xfrm>
            <a:off x="971600" y="188640"/>
            <a:ext cx="508557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8028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sz="quarter" idx="13"/>
          </p:nvPr>
        </p:nvSpPr>
        <p:spPr>
          <a:xfrm>
            <a:off x="5652120" y="476672"/>
            <a:ext cx="2880320" cy="5904656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dirty="0">
                <a:ea typeface="Times New Roman"/>
              </a:rPr>
              <a:t> </a:t>
            </a:r>
            <a:r>
              <a:rPr lang="ru-RU" sz="2800" b="1" i="0" dirty="0">
                <a:solidFill>
                  <a:schemeClr val="bg1"/>
                </a:solidFill>
                <a:ea typeface="Times New Roman"/>
              </a:rPr>
              <a:t>Она рассказала о своем волшебном сне отцу, и захотела, чтобы и их царство наполнилось разными цветами</a:t>
            </a:r>
            <a:r>
              <a:rPr lang="ru-RU" dirty="0">
                <a:solidFill>
                  <a:schemeClr val="bg1"/>
                </a:solidFill>
                <a:ea typeface="Times New Roman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9848" y="476672"/>
            <a:ext cx="3790184" cy="51125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Админ\Downloads\IMG_915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7" t="-341" r="18030"/>
          <a:stretch/>
        </p:blipFill>
        <p:spPr bwMode="auto">
          <a:xfrm>
            <a:off x="512618" y="404664"/>
            <a:ext cx="500400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5480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 flipV="1">
            <a:off x="611560" y="-675456"/>
            <a:ext cx="7920880" cy="72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type="subTitle" idx="1"/>
          </p:nvPr>
        </p:nvSpPr>
        <p:spPr>
          <a:xfrm>
            <a:off x="323528" y="4221088"/>
            <a:ext cx="8568952" cy="2636912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2400" b="1" i="0" dirty="0">
                <a:solidFill>
                  <a:schemeClr val="bg1"/>
                </a:solidFill>
                <a:ea typeface="Times New Roman"/>
              </a:rPr>
              <a:t> </a:t>
            </a:r>
            <a:endParaRPr lang="ru-RU" sz="2400" b="1" i="0" dirty="0" smtClean="0">
              <a:solidFill>
                <a:schemeClr val="bg1"/>
              </a:solidFill>
              <a:ea typeface="Times New Roman"/>
            </a:endParaRPr>
          </a:p>
          <a:p>
            <a:r>
              <a:rPr lang="ru-RU" sz="2400" b="1" i="0" dirty="0" smtClean="0">
                <a:solidFill>
                  <a:schemeClr val="bg1"/>
                </a:solidFill>
                <a:ea typeface="Times New Roman"/>
              </a:rPr>
              <a:t>Король </a:t>
            </a:r>
            <a:r>
              <a:rPr lang="ru-RU" sz="2400" b="1" i="0" dirty="0">
                <a:solidFill>
                  <a:schemeClr val="bg1"/>
                </a:solidFill>
                <a:ea typeface="Times New Roman"/>
              </a:rPr>
              <a:t>приглашал всемогущих колдунов, магов, сказочных волшебников. Они приезжали из заморских стран, произносили  различные заклинания, использовали волшебное зелье, но все было напрасно… Никто не мог превратить соленое  белое царство  в разноцветное.</a:t>
            </a:r>
            <a:endParaRPr lang="ru-RU" sz="2400" b="1" i="0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https://img-fotki.yandex.ru/get/9302/155295907.1d4/0_c2252_84a885ce_L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61" t="5110" r="26268" b="7326"/>
          <a:stretch/>
        </p:blipFill>
        <p:spPr bwMode="auto">
          <a:xfrm>
            <a:off x="0" y="7640"/>
            <a:ext cx="2196626" cy="41702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lecoindefranie.l.e.pic.centerblog.net/yyzsprgv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1" b="1316"/>
          <a:stretch/>
        </p:blipFill>
        <p:spPr bwMode="auto">
          <a:xfrm>
            <a:off x="1457792" y="-355523"/>
            <a:ext cx="2484000" cy="48965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3.bp.blogspot.com/-Y1MFt6AsFpA/TuHBYQe3q7I/AAAAAAAAAEc/_euJGH9Talw/s1600/character_wizard.pn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7" t="4136"/>
          <a:stretch/>
        </p:blipFill>
        <p:spPr bwMode="auto">
          <a:xfrm>
            <a:off x="2699792" y="-194561"/>
            <a:ext cx="3527502" cy="49769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s://www.pngarts.com/files/4/Merlin-Free-PNG-Image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9387"/>
            <a:ext cx="3419475" cy="41490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04530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796136" y="116632"/>
            <a:ext cx="3168352" cy="640871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2400" b="1" i="0" dirty="0">
                <a:solidFill>
                  <a:schemeClr val="bg1"/>
                </a:solidFill>
              </a:rPr>
              <a:t>Принцесса с каждым днем становилась все грустнее и унылее. Ее больше ничего не радовало в реальной жизни. Ей хотелось  быстрее заснуть и снова оказаться в мире, где ей хорошо и уютно.</a:t>
            </a:r>
          </a:p>
          <a:p>
            <a:endParaRPr lang="ru-RU" sz="2400" b="1" i="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Админ\Downloads\IMG_913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2" t="341" r="23636"/>
          <a:stretch/>
        </p:blipFill>
        <p:spPr bwMode="auto">
          <a:xfrm>
            <a:off x="611560" y="401782"/>
            <a:ext cx="4392000" cy="461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7258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TM01859861[[fn=Выставка]]</Template>
  <TotalTime>659</TotalTime>
  <Words>297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Tradeshow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МЕНЯ ЗОВУТ СТЕПАНЧУК НАТАЛЬЯ  ВИКТОРОВНА</dc:title>
  <dc:creator>Админ</dc:creator>
  <cp:lastModifiedBy>МОЙ</cp:lastModifiedBy>
  <cp:revision>83</cp:revision>
  <dcterms:created xsi:type="dcterms:W3CDTF">2019-01-04T16:11:03Z</dcterms:created>
  <dcterms:modified xsi:type="dcterms:W3CDTF">2024-01-05T14:55:12Z</dcterms:modified>
</cp:coreProperties>
</file>