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74" r:id="rId15"/>
    <p:sldId id="275" r:id="rId16"/>
    <p:sldId id="268" r:id="rId17"/>
    <p:sldId id="269" r:id="rId18"/>
    <p:sldId id="279" r:id="rId19"/>
    <p:sldId id="270" r:id="rId20"/>
    <p:sldId id="271" r:id="rId21"/>
    <p:sldId id="272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9C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509B9-7DD7-4C65-BFEC-8AB6A002E7DC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D3FEF-98B1-4A75-9A09-83AACD963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D3FEF-98B1-4A75-9A09-83AACD9637A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AE06B3-BD8A-431D-A67A-3231C8776603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0F6D68-DB96-4FAC-A563-461A7376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Литературное чтение</a:t>
            </a:r>
            <a:br>
              <a:rPr lang="ru-RU" sz="2400" dirty="0" smtClean="0"/>
            </a:br>
            <a:r>
              <a:rPr lang="ru-RU" sz="2400" dirty="0" smtClean="0"/>
              <a:t>4 класс.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dirty="0" smtClean="0"/>
              <a:t>В.П.Астафьев</a:t>
            </a:r>
            <a:br>
              <a:rPr lang="ru-RU" sz="4000" dirty="0" smtClean="0"/>
            </a:br>
            <a:r>
              <a:rPr lang="ru-RU" sz="4000" dirty="0" smtClean="0"/>
              <a:t>«</a:t>
            </a:r>
            <a:r>
              <a:rPr lang="ru-RU" sz="4000" dirty="0" err="1" smtClean="0"/>
              <a:t>Стрижонок</a:t>
            </a:r>
            <a:r>
              <a:rPr lang="ru-RU" sz="4000" dirty="0" smtClean="0"/>
              <a:t> Скрип»</a:t>
            </a:r>
            <a:endParaRPr lang="ru-RU" sz="4000" dirty="0"/>
          </a:p>
        </p:txBody>
      </p:sp>
      <p:sp>
        <p:nvSpPr>
          <p:cNvPr id="4" name="Скругленный прямоугольник 3">
            <a:hlinkClick r:id="rId3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Савина\Птицы2.jpg"/>
          <p:cNvPicPr>
            <a:picLocks noChangeAspect="1" noChangeArrowheads="1"/>
          </p:cNvPicPr>
          <p:nvPr/>
        </p:nvPicPr>
        <p:blipFill>
          <a:blip r:embed="rId2" cstate="email">
            <a:lum bright="-49000"/>
          </a:blip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Савина\Птицы3 001.jpg"/>
          <p:cNvPicPr>
            <a:picLocks noChangeAspect="1" noChangeArrowheads="1"/>
          </p:cNvPicPr>
          <p:nvPr/>
        </p:nvPicPr>
        <p:blipFill>
          <a:blip r:embed="rId2" cstate="email">
            <a:lum bright="-50000"/>
          </a:blip>
          <a:srcRect/>
          <a:stretch>
            <a:fillRect/>
          </a:stretch>
        </p:blipFill>
        <p:spPr bwMode="auto">
          <a:xfrm rot="5400000">
            <a:off x="1143001" y="-1143001"/>
            <a:ext cx="6858000" cy="9144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:\Савина\Птицы6 001.jpg"/>
          <p:cNvPicPr>
            <a:picLocks noChangeAspect="1" noChangeArrowheads="1"/>
          </p:cNvPicPr>
          <p:nvPr/>
        </p:nvPicPr>
        <p:blipFill>
          <a:blip r:embed="rId2" cstate="email">
            <a:lum bright="-43000"/>
          </a:blip>
          <a:srcRect/>
          <a:stretch>
            <a:fillRect/>
          </a:stretch>
        </p:blipFill>
        <p:spPr bwMode="auto">
          <a:xfrm>
            <a:off x="1071538" y="0"/>
            <a:ext cx="74295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:\Савина\Птицы12.jpg"/>
          <p:cNvPicPr>
            <a:picLocks noChangeAspect="1" noChangeArrowheads="1"/>
          </p:cNvPicPr>
          <p:nvPr/>
        </p:nvPicPr>
        <p:blipFill>
          <a:blip r:embed="rId2" cstate="email">
            <a:lum bright="-28000"/>
          </a:blip>
          <a:srcRect/>
          <a:stretch>
            <a:fillRect/>
          </a:stretch>
        </p:blipFill>
        <p:spPr bwMode="auto">
          <a:xfrm>
            <a:off x="1071538" y="0"/>
            <a:ext cx="771530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571480"/>
            <a:ext cx="71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План</a:t>
            </a:r>
            <a:r>
              <a:rPr lang="en-US" sz="3600" dirty="0" smtClean="0">
                <a:solidFill>
                  <a:srgbClr val="FFFF00"/>
                </a:solidFill>
              </a:rPr>
              <a:t>   I </a:t>
            </a:r>
            <a:r>
              <a:rPr lang="ru-RU" sz="3600" dirty="0" smtClean="0">
                <a:solidFill>
                  <a:srgbClr val="FFFF00"/>
                </a:solidFill>
              </a:rPr>
              <a:t> части рассказа.</a:t>
            </a:r>
          </a:p>
          <a:p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Рождение Скрипа.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err="1" smtClean="0"/>
              <a:t>Стрижата</a:t>
            </a:r>
            <a:r>
              <a:rPr lang="ru-RU" sz="3600" dirty="0" smtClean="0"/>
              <a:t> одни.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Возвращение мамы – </a:t>
            </a:r>
            <a:r>
              <a:rPr lang="ru-RU" sz="3600" dirty="0" err="1" smtClean="0"/>
              <a:t>стрижихи</a:t>
            </a:r>
            <a:r>
              <a:rPr lang="ru-RU" sz="3600" dirty="0" smtClean="0"/>
              <a:t>.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700092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План</a:t>
            </a:r>
            <a:r>
              <a:rPr lang="en-US" sz="3600" dirty="0" smtClean="0">
                <a:solidFill>
                  <a:srgbClr val="FFFF00"/>
                </a:solidFill>
              </a:rPr>
              <a:t>   II </a:t>
            </a:r>
            <a:r>
              <a:rPr lang="ru-RU" sz="3600" dirty="0" smtClean="0">
                <a:solidFill>
                  <a:srgbClr val="FFFF00"/>
                </a:solidFill>
              </a:rPr>
              <a:t> части рассказа.</a:t>
            </a:r>
            <a:endParaRPr lang="en-US" sz="3600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pPr marL="342900" indent="-342900">
              <a:buAutoNum type="arabicPeriod"/>
            </a:pPr>
            <a:r>
              <a:rPr lang="ru-RU" sz="3200" dirty="0" smtClean="0"/>
              <a:t>Кормление птенцов.</a:t>
            </a:r>
          </a:p>
          <a:p>
            <a:pPr marL="342900" indent="-342900">
              <a:buAutoNum type="arabicPeriod"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3200" dirty="0" smtClean="0"/>
              <a:t>Скрип обижен.</a:t>
            </a:r>
          </a:p>
          <a:p>
            <a:pPr marL="342900" indent="-342900">
              <a:buAutoNum type="arabicPeriod"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sz="3200" dirty="0" smtClean="0"/>
              <a:t>Жизнь семьи.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Законы природы у животных.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266" name="Picture 2" descr="J:\Савина\Птицы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428736"/>
            <a:ext cx="2357454" cy="2857520"/>
          </a:xfrm>
          <a:prstGeom prst="rect">
            <a:avLst/>
          </a:prstGeom>
          <a:noFill/>
        </p:spPr>
      </p:pic>
      <p:pic>
        <p:nvPicPr>
          <p:cNvPr id="11268" name="Picture 4" descr="J:\Савина\Птицы7 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1857364"/>
            <a:ext cx="2951407" cy="4062404"/>
          </a:xfrm>
          <a:prstGeom prst="rect">
            <a:avLst/>
          </a:prstGeom>
          <a:noFill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857628"/>
            <a:ext cx="3355967" cy="258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>Пословица :</a:t>
            </a:r>
            <a:br>
              <a:rPr lang="ru-RU" i="1" dirty="0" smtClean="0"/>
            </a:br>
            <a:r>
              <a:rPr lang="ru-RU" i="1" dirty="0" smtClean="0"/>
              <a:t>            «</a:t>
            </a:r>
            <a:r>
              <a:rPr lang="ru-RU" dirty="0" smtClean="0"/>
              <a:t>При солнышке тепло –</a:t>
            </a:r>
            <a:br>
              <a:rPr lang="ru-RU" dirty="0" smtClean="0"/>
            </a:br>
            <a:r>
              <a:rPr lang="ru-RU" dirty="0" smtClean="0"/>
              <a:t>                   про матери добро.»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143380"/>
            <a:ext cx="1447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лнце 3"/>
          <p:cNvSpPr/>
          <p:nvPr/>
        </p:nvSpPr>
        <p:spPr>
          <a:xfrm>
            <a:off x="6643702" y="500042"/>
            <a:ext cx="1714512" cy="1571636"/>
          </a:xfrm>
          <a:prstGeom prst="sun">
            <a:avLst/>
          </a:prstGeom>
          <a:solidFill>
            <a:srgbClr val="EF9C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/>
              <a:t>Это интересно!!!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J:\Савина\Птицы17.jpg"/>
          <p:cNvPicPr>
            <a:picLocks noChangeAspect="1" noChangeArrowheads="1"/>
          </p:cNvPicPr>
          <p:nvPr/>
        </p:nvPicPr>
        <p:blipFill>
          <a:blip r:embed="rId2" cstate="email">
            <a:lum bright="-33000"/>
          </a:blip>
          <a:srcRect/>
          <a:stretch>
            <a:fillRect/>
          </a:stretch>
        </p:blipFill>
        <p:spPr bwMode="auto">
          <a:xfrm>
            <a:off x="571472" y="357167"/>
            <a:ext cx="2613031" cy="25003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357166"/>
            <a:ext cx="46434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Нас называют ласточками-береговушками. Не все наверное, знают, как ласточка в жёстком глиняном берегу выкапывает   нору длиной до 60 см.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357562"/>
            <a:ext cx="77867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</a:rPr>
              <a:t>Пьют   и едят на лету:  в их широко раскрытый клюв как будто сами залетают мелкие букашки.  На землю садятся только за строительным  материалом для гнёзд: илом, глиной.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229600" cy="12192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В.П.Астафьев</a:t>
            </a:r>
            <a:endParaRPr lang="ru-RU" sz="2800" dirty="0"/>
          </a:p>
        </p:txBody>
      </p:sp>
      <p:pic>
        <p:nvPicPr>
          <p:cNvPr id="1026" name="Picture 2" descr="J:\Савина\Портрет.jpg"/>
          <p:cNvPicPr>
            <a:picLocks noChangeAspect="1" noChangeArrowheads="1"/>
          </p:cNvPicPr>
          <p:nvPr/>
        </p:nvPicPr>
        <p:blipFill>
          <a:blip r:embed="rId2" cstate="email">
            <a:lum contrast="-34000"/>
          </a:blip>
          <a:srcRect/>
          <a:stretch>
            <a:fillRect/>
          </a:stretch>
        </p:blipFill>
        <p:spPr bwMode="auto">
          <a:xfrm>
            <a:off x="1428728" y="432524"/>
            <a:ext cx="4429156" cy="5773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Савина\Птицы16.jpg"/>
          <p:cNvPicPr>
            <a:picLocks noChangeAspect="1" noChangeArrowheads="1"/>
          </p:cNvPicPr>
          <p:nvPr/>
        </p:nvPicPr>
        <p:blipFill>
          <a:blip r:embed="rId2" cstate="email">
            <a:lum bright="-31000"/>
          </a:blip>
          <a:srcRect/>
          <a:stretch>
            <a:fillRect/>
          </a:stretch>
        </p:blipFill>
        <p:spPr bwMode="auto">
          <a:xfrm>
            <a:off x="500034" y="357166"/>
            <a:ext cx="3143272" cy="34670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00496" y="1500174"/>
            <a:ext cx="4714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Ходить по земле и взлетать с неё не могут. Ноги у них настолько малы, что если птица окажется на земле, в лучшем случае проползет несколько метров.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3857628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Прилетев, сразу начинают строить гнездо, строят неделю и больше. Затем сразу откладывают яички. Основной скрепляющий материал для гнезда – слюна. Она быстро застывает на воздухе.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Савина\Птицы15.jpg"/>
          <p:cNvPicPr>
            <a:picLocks noChangeAspect="1" noChangeArrowheads="1"/>
          </p:cNvPicPr>
          <p:nvPr/>
        </p:nvPicPr>
        <p:blipFill>
          <a:blip r:embed="rId2" cstate="email">
            <a:lum bright="-33000"/>
          </a:blip>
          <a:srcRect/>
          <a:stretch>
            <a:fillRect/>
          </a:stretch>
        </p:blipFill>
        <p:spPr bwMode="auto">
          <a:xfrm>
            <a:off x="4558891" y="3567104"/>
            <a:ext cx="4585109" cy="32908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Полёт быстрый, стремительный. Скорость до 100 км/час. За время вскармливания пролетает расстояние  равное кругосветному путешествию. В  сутки летает по 16-17 часов. На лету стрижи пьют и купаются.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857496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 smtClean="0">
                <a:solidFill>
                  <a:schemeClr val="bg1"/>
                </a:solidFill>
              </a:rPr>
              <a:t>Иглохвостый</a:t>
            </a:r>
            <a:r>
              <a:rPr lang="ru-RU" sz="2400" dirty="0" smtClean="0">
                <a:solidFill>
                  <a:schemeClr val="bg1"/>
                </a:solidFill>
              </a:rPr>
              <a:t> стриж развивает скорость до 170 км/час, а самая большая ласточка – 70 км/час.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кинооператоры.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1571612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Какие пейзажи вы выбрали бы для съёмок?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Picture 2" descr="J:\Савина\Птицы5.jpg"/>
          <p:cNvPicPr>
            <a:picLocks noChangeAspect="1" noChangeArrowheads="1"/>
          </p:cNvPicPr>
          <p:nvPr/>
        </p:nvPicPr>
        <p:blipFill>
          <a:blip r:embed="rId2" cstate="email">
            <a:lum bright="-53000"/>
          </a:blip>
          <a:srcRect/>
          <a:stretch>
            <a:fillRect/>
          </a:stretch>
        </p:blipFill>
        <p:spPr bwMode="auto">
          <a:xfrm rot="5400000">
            <a:off x="464343" y="1821649"/>
            <a:ext cx="2786058" cy="3714744"/>
          </a:xfrm>
          <a:prstGeom prst="rect">
            <a:avLst/>
          </a:prstGeom>
          <a:noFill/>
          <a:scene3d>
            <a:camera prst="orthographicFront">
              <a:rot lat="0" lon="900000" rev="0"/>
            </a:camera>
            <a:lightRig rig="threePt" dir="t"/>
          </a:scene3d>
        </p:spPr>
      </p:pic>
      <p:pic>
        <p:nvPicPr>
          <p:cNvPr id="6" name="Picture 2" descr="J:\Савина\Птицы3.jpg"/>
          <p:cNvPicPr>
            <a:picLocks noChangeAspect="1" noChangeArrowheads="1"/>
          </p:cNvPicPr>
          <p:nvPr/>
        </p:nvPicPr>
        <p:blipFill>
          <a:blip r:embed="rId3" cstate="email">
            <a:lum bright="-49000"/>
          </a:blip>
          <a:srcRect/>
          <a:stretch>
            <a:fillRect/>
          </a:stretch>
        </p:blipFill>
        <p:spPr bwMode="auto">
          <a:xfrm rot="5400000">
            <a:off x="2768190" y="3518297"/>
            <a:ext cx="2714645" cy="3393307"/>
          </a:xfrm>
          <a:prstGeom prst="rect">
            <a:avLst/>
          </a:prstGeom>
          <a:noFill/>
        </p:spPr>
      </p:pic>
      <p:pic>
        <p:nvPicPr>
          <p:cNvPr id="7" name="Picture 2" descr="J:\Савина\Птицы3 001.jpg"/>
          <p:cNvPicPr>
            <a:picLocks noChangeAspect="1" noChangeArrowheads="1"/>
          </p:cNvPicPr>
          <p:nvPr/>
        </p:nvPicPr>
        <p:blipFill>
          <a:blip r:embed="rId4" cstate="email">
            <a:lum bright="-50000"/>
          </a:blip>
          <a:srcRect/>
          <a:stretch>
            <a:fillRect/>
          </a:stretch>
        </p:blipFill>
        <p:spPr bwMode="auto">
          <a:xfrm rot="5400000">
            <a:off x="5584034" y="2202652"/>
            <a:ext cx="2643181" cy="3524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бы вы озвучили  свои снимки?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2786058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1.Щебет  птиц</a:t>
            </a:r>
          </a:p>
          <a:p>
            <a:r>
              <a:rPr lang="ru-RU" sz="3200" dirty="0" smtClean="0"/>
              <a:t>2.Тревожный  крик стрижей</a:t>
            </a:r>
          </a:p>
          <a:p>
            <a:r>
              <a:rPr lang="ru-RU" sz="3200" dirty="0" smtClean="0"/>
              <a:t>3.Шум реки</a:t>
            </a:r>
          </a:p>
          <a:p>
            <a:r>
              <a:rPr lang="ru-RU" sz="3200" dirty="0" smtClean="0"/>
              <a:t>4.Писк новорождённого птенца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85926"/>
            <a:ext cx="7679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Молодцы!!!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Произведения В.П.Астафьева.</a:t>
            </a:r>
            <a:br>
              <a:rPr lang="ru-RU" sz="3600" dirty="0" smtClean="0"/>
            </a:br>
            <a:r>
              <a:rPr lang="ru-RU" sz="3600" dirty="0" smtClean="0"/>
              <a:t>(домашнее задание)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Рассказы: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4071942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/>
              <a:t>«Берегите свои косы»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4857760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/>
              <a:t>«Зачем я убил коростеля»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5643578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«Фотография»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Стрижонок</a:t>
            </a:r>
            <a:r>
              <a:rPr lang="ru-RU" dirty="0" smtClean="0"/>
              <a:t> Скрип</a:t>
            </a:r>
            <a:endParaRPr lang="ru-RU" dirty="0"/>
          </a:p>
        </p:txBody>
      </p:sp>
      <p:pic>
        <p:nvPicPr>
          <p:cNvPr id="2050" name="Picture 2" descr="J:\Савина\Птицы15.jpg"/>
          <p:cNvPicPr>
            <a:picLocks noChangeAspect="1" noChangeArrowheads="1"/>
          </p:cNvPicPr>
          <p:nvPr/>
        </p:nvPicPr>
        <p:blipFill>
          <a:blip r:embed="rId2" cstate="email">
            <a:lum bright="-47000" contrast="17000"/>
          </a:blip>
          <a:srcRect/>
          <a:stretch>
            <a:fillRect/>
          </a:stretch>
        </p:blipFill>
        <p:spPr bwMode="auto">
          <a:xfrm>
            <a:off x="1142976" y="1500174"/>
            <a:ext cx="6973887" cy="5005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Савина\Птицы14.jpg"/>
          <p:cNvPicPr>
            <a:picLocks noChangeAspect="1" noChangeArrowheads="1"/>
          </p:cNvPicPr>
          <p:nvPr/>
        </p:nvPicPr>
        <p:blipFill>
          <a:blip r:embed="rId2" cstate="email">
            <a:lum bright="-34000"/>
          </a:blip>
          <a:srcRect/>
          <a:stretch>
            <a:fillRect/>
          </a:stretch>
        </p:blipFill>
        <p:spPr bwMode="auto">
          <a:xfrm>
            <a:off x="1084263" y="1038225"/>
            <a:ext cx="6973887" cy="4779963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 rot="2150269">
            <a:off x="571182" y="3205399"/>
            <a:ext cx="2857520" cy="2143140"/>
            <a:chOff x="642910" y="4286256"/>
            <a:chExt cx="2857520" cy="214314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642910" y="4286256"/>
              <a:ext cx="2857520" cy="2143140"/>
              <a:chOff x="642910" y="4286256"/>
              <a:chExt cx="2857520" cy="2143140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642910" y="4286256"/>
                <a:ext cx="2857520" cy="214314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" name="Прямая соединительная линия 4"/>
              <p:cNvCxnSpPr/>
              <p:nvPr/>
            </p:nvCxnSpPr>
            <p:spPr>
              <a:xfrm>
                <a:off x="642910" y="4286256"/>
                <a:ext cx="1428760" cy="11430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071670" y="4286256"/>
              <a:ext cx="1428760" cy="1143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Савина\Птицы5.jpg"/>
          <p:cNvPicPr>
            <a:picLocks noChangeAspect="1" noChangeArrowheads="1"/>
          </p:cNvPicPr>
          <p:nvPr/>
        </p:nvPicPr>
        <p:blipFill>
          <a:blip r:embed="rId2" cstate="email">
            <a:lum bright="-53000"/>
          </a:blip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scene3d>
            <a:camera prst="orthographicFront">
              <a:rot lat="0" lon="9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Савина\4.jpg"/>
          <p:cNvPicPr>
            <a:picLocks noChangeAspect="1" noChangeArrowheads="1"/>
          </p:cNvPicPr>
          <p:nvPr/>
        </p:nvPicPr>
        <p:blipFill>
          <a:blip r:embed="rId2" cstate="email">
            <a:lum bright="-43000"/>
          </a:blip>
          <a:srcRect/>
          <a:stretch>
            <a:fillRect/>
          </a:stretch>
        </p:blipFill>
        <p:spPr bwMode="auto">
          <a:xfrm rot="5400000">
            <a:off x="1142999" y="-1143002"/>
            <a:ext cx="6858000" cy="9144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Савина\Птицы1.jpg"/>
          <p:cNvPicPr>
            <a:picLocks noChangeAspect="1" noChangeArrowheads="1"/>
          </p:cNvPicPr>
          <p:nvPr/>
        </p:nvPicPr>
        <p:blipFill>
          <a:blip r:embed="rId2" cstate="email">
            <a:lum bright="-50000"/>
          </a:blip>
          <a:srcRect/>
          <a:stretch>
            <a:fillRect/>
          </a:stretch>
        </p:blipFill>
        <p:spPr bwMode="auto">
          <a:xfrm rot="5400000">
            <a:off x="1153729" y="-1153730"/>
            <a:ext cx="6836542" cy="9144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:\Савина\Птицы3.jpg"/>
          <p:cNvPicPr>
            <a:picLocks noChangeAspect="1" noChangeArrowheads="1"/>
          </p:cNvPicPr>
          <p:nvPr/>
        </p:nvPicPr>
        <p:blipFill>
          <a:blip r:embed="rId2" cstate="email">
            <a:lum bright="-49000"/>
          </a:blip>
          <a:srcRect/>
          <a:stretch>
            <a:fillRect/>
          </a:stretch>
        </p:blipFill>
        <p:spPr bwMode="auto">
          <a:xfrm rot="5400000">
            <a:off x="914398" y="-914401"/>
            <a:ext cx="7315199" cy="914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198</TotalTime>
  <Words>260</Words>
  <Application>Microsoft Office PowerPoint</Application>
  <PresentationFormat>Экран (4:3)</PresentationFormat>
  <Paragraphs>41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Литературное чтение 4 класс.</vt:lpstr>
      <vt:lpstr>В.П.Астафьев</vt:lpstr>
      <vt:lpstr>Произведения В.П.Астафьева. (домашнее задание)  Рассказы:  </vt:lpstr>
      <vt:lpstr>Стрижонок Скрип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Законы природы у животных. </vt:lpstr>
      <vt:lpstr>Пословица :             «При солнышке тепло –                    про матери добро.»</vt:lpstr>
      <vt:lpstr>Это интересно!!!</vt:lpstr>
      <vt:lpstr>Слайд 19</vt:lpstr>
      <vt:lpstr>Слайд 20</vt:lpstr>
      <vt:lpstr>Слайд 21</vt:lpstr>
      <vt:lpstr>Мы кинооператоры.</vt:lpstr>
      <vt:lpstr>Как бы вы озвучили  свои снимки?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4 класс.</dc:title>
  <dc:creator>Васильева</dc:creator>
  <cp:lastModifiedBy>Owner</cp:lastModifiedBy>
  <cp:revision>31</cp:revision>
  <dcterms:created xsi:type="dcterms:W3CDTF">2007-12-02T11:28:42Z</dcterms:created>
  <dcterms:modified xsi:type="dcterms:W3CDTF">2012-05-30T16:36:48Z</dcterms:modified>
</cp:coreProperties>
</file>