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foni.club/uploads/posts/2023-02/1675981737_foni-club-p-fon-krasivie-osennie-ramki-dlya-fotoshopa-45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foni.club/uploads/posts/2023-02/1675981737_foni-club-p-fon-krasivie-osennie-ramki-dlya-fotoshopa-45.png"/>
          <p:cNvSpPr>
            <a:spLocks noChangeAspect="1" noChangeArrowheads="1"/>
          </p:cNvSpPr>
          <p:nvPr/>
        </p:nvSpPr>
        <p:spPr bwMode="auto">
          <a:xfrm>
            <a:off x="207434" y="-102394"/>
            <a:ext cx="397933" cy="223838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C:\Users\Acer\Desktop\1675981737_foni-club-p-fon-krasivie-osennie-ramki-dlya-fotoshopa-45.png"/>
          <p:cNvPicPr>
            <a:picLocks noChangeAspect="1" noChangeArrowheads="1"/>
          </p:cNvPicPr>
          <p:nvPr/>
        </p:nvPicPr>
        <p:blipFill>
          <a:blip r:embed="rId2"/>
          <a:srcRect l="6250" t="11429" r="6250" b="1053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071538" y="1500174"/>
          <a:ext cx="7286676" cy="4206634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594830"/>
                <a:gridCol w="2319840"/>
                <a:gridCol w="2514618"/>
                <a:gridCol w="1857388"/>
              </a:tblGrid>
              <a:tr h="75152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№ 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Место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Название станции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Баллы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97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каб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«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Словопад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»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97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Спортзал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«Кочки»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997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12 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каб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«Давайте-ка споём»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5701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На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улице возле входа в школу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«Танцуют все!»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218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Холл начальной школы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«Квадрат»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729">
                <a:tc gridSpan="4"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2976" y="428604"/>
            <a:ext cx="72866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1-3 классы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Название команды __________________________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foni.club/uploads/posts/2023-02/1675981737_foni-club-p-fon-krasivie-osennie-ramki-dlya-fotoshopa-45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foni.club/uploads/posts/2023-02/1675981737_foni-club-p-fon-krasivie-osennie-ramki-dlya-fotoshopa-45.png"/>
          <p:cNvSpPr>
            <a:spLocks noChangeAspect="1" noChangeArrowheads="1"/>
          </p:cNvSpPr>
          <p:nvPr/>
        </p:nvSpPr>
        <p:spPr bwMode="auto">
          <a:xfrm>
            <a:off x="207434" y="-102394"/>
            <a:ext cx="397933" cy="223838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C:\Users\Acer\Desktop\1675981737_foni-club-p-fon-krasivie-osennie-ramki-dlya-fotoshopa-45.png"/>
          <p:cNvPicPr>
            <a:picLocks noChangeAspect="1" noChangeArrowheads="1"/>
          </p:cNvPicPr>
          <p:nvPr/>
        </p:nvPicPr>
        <p:blipFill>
          <a:blip r:embed="rId2"/>
          <a:srcRect l="6250" t="11429" r="6250" b="1053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000100" y="1571612"/>
          <a:ext cx="7286676" cy="3906205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594830"/>
                <a:gridCol w="2319840"/>
                <a:gridCol w="2514618"/>
                <a:gridCol w="1857388"/>
              </a:tblGrid>
              <a:tr h="75152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№ 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Место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Название станции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Баллы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009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На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улице возле входа в школу</a:t>
                      </a:r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«Танцуют все!»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97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каб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Словопад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»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154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Спортзал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«Кочки»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0876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Холл начальной школы</a:t>
                      </a: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«Квадрат»</a:t>
                      </a:r>
                    </a:p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276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12 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каб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«Давайте-ка споём»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729">
                <a:tc gridSpan="4"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2976" y="428604"/>
            <a:ext cx="72866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2-4 классы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Название команды __________________________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foni.club/uploads/posts/2023-02/1675981737_foni-club-p-fon-krasivie-osennie-ramki-dlya-fotoshopa-45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foni.club/uploads/posts/2023-02/1675981737_foni-club-p-fon-krasivie-osennie-ramki-dlya-fotoshopa-45.png"/>
          <p:cNvSpPr>
            <a:spLocks noChangeAspect="1" noChangeArrowheads="1"/>
          </p:cNvSpPr>
          <p:nvPr/>
        </p:nvSpPr>
        <p:spPr bwMode="auto">
          <a:xfrm>
            <a:off x="207434" y="-102394"/>
            <a:ext cx="397933" cy="223838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C:\Users\Acer\Desktop\1675981737_foni-club-p-fon-krasivie-osennie-ramki-dlya-fotoshopa-45.png"/>
          <p:cNvPicPr>
            <a:picLocks noChangeAspect="1" noChangeArrowheads="1"/>
          </p:cNvPicPr>
          <p:nvPr/>
        </p:nvPicPr>
        <p:blipFill>
          <a:blip r:embed="rId2"/>
          <a:srcRect l="6250" t="11429" r="6250" b="1053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000100" y="1643050"/>
          <a:ext cx="7286676" cy="3930999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594830"/>
                <a:gridCol w="2319840"/>
                <a:gridCol w="2514618"/>
                <a:gridCol w="1857388"/>
              </a:tblGrid>
              <a:tr h="75152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№ 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Место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Название станции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Баллы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009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Холл начальной школы</a:t>
                      </a: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«Квадрат»</a:t>
                      </a:r>
                    </a:p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97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12 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каб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«Давайте-ка споём»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284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каб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Словопад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»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Спортзал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«Кочки»</a:t>
                      </a: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218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На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улице возле входа в школу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«Танцуют все!»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729">
                <a:tc gridSpan="4"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2976" y="428604"/>
            <a:ext cx="72866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5 класс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Название команды __________________________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foni.club/uploads/posts/2023-02/1675981737_foni-club-p-fon-krasivie-osennie-ramki-dlya-fotoshopa-45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foni.club/uploads/posts/2023-02/1675981737_foni-club-p-fon-krasivie-osennie-ramki-dlya-fotoshopa-45.png"/>
          <p:cNvSpPr>
            <a:spLocks noChangeAspect="1" noChangeArrowheads="1"/>
          </p:cNvSpPr>
          <p:nvPr/>
        </p:nvSpPr>
        <p:spPr bwMode="auto">
          <a:xfrm>
            <a:off x="207434" y="-102394"/>
            <a:ext cx="397933" cy="223838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C:\Users\Acer\Desktop\1675981737_foni-club-p-fon-krasivie-osennie-ramki-dlya-fotoshopa-45.png"/>
          <p:cNvPicPr>
            <a:picLocks noChangeAspect="1" noChangeArrowheads="1"/>
          </p:cNvPicPr>
          <p:nvPr/>
        </p:nvPicPr>
        <p:blipFill>
          <a:blip r:embed="rId2"/>
          <a:srcRect l="6250" t="11429" r="6250" b="1053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071538" y="1569867"/>
          <a:ext cx="7286676" cy="4164999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594830"/>
                <a:gridCol w="2319840"/>
                <a:gridCol w="2514618"/>
                <a:gridCol w="1857388"/>
              </a:tblGrid>
              <a:tr h="76813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№ 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Место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Название станции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Баллы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529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12 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каб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«Давайте-ка споём»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8043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Холл начальной школы</a:t>
                      </a: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«Квадрат»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155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На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улице возле входа в школу</a:t>
                      </a:r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«Танцуют все!»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066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каб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Словопад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»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066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Спортзал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«Кочки»</a:t>
                      </a: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040">
                <a:tc gridSpan="4"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2976" y="428604"/>
            <a:ext cx="72866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6-7 классы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Название команды __________________________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foni.club/uploads/posts/2023-02/1675981737_foni-club-p-fon-krasivie-osennie-ramki-dlya-fotoshopa-45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foni.club/uploads/posts/2023-02/1675981737_foni-club-p-fon-krasivie-osennie-ramki-dlya-fotoshopa-45.png"/>
          <p:cNvSpPr>
            <a:spLocks noChangeAspect="1" noChangeArrowheads="1"/>
          </p:cNvSpPr>
          <p:nvPr/>
        </p:nvSpPr>
        <p:spPr bwMode="auto">
          <a:xfrm>
            <a:off x="207434" y="-102394"/>
            <a:ext cx="397933" cy="223838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C:\Users\Acer\Desktop\1675981737_foni-club-p-fon-krasivie-osennie-ramki-dlya-fotoshopa-45.png"/>
          <p:cNvPicPr>
            <a:picLocks noChangeAspect="1" noChangeArrowheads="1"/>
          </p:cNvPicPr>
          <p:nvPr/>
        </p:nvPicPr>
        <p:blipFill>
          <a:blip r:embed="rId2"/>
          <a:srcRect l="6250" t="11429" r="6250" b="1053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071538" y="1571612"/>
          <a:ext cx="7286676" cy="3984637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594830"/>
                <a:gridCol w="2319840"/>
                <a:gridCol w="2514618"/>
                <a:gridCol w="1857388"/>
              </a:tblGrid>
              <a:tr h="840862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№ 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Место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Название станции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Баллы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75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Спортзал</a:t>
                      </a: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«Кочки»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75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На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улице возле входа в школу</a:t>
                      </a:r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«Танцуют все!»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4105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Холл начальной школы</a:t>
                      </a: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«Квадрат»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93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12 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каб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«Давайте-ка споём»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066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каб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Словопад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»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737">
                <a:tc gridSpan="4"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2976" y="428604"/>
            <a:ext cx="72866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8-9 классы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Название команды __________________________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338" name="AutoShape 2" descr="https://top-fon.com/uploads/posts/2023-01/1674647010_top-fon-com-p-konkurs-chtetsov-prezentatsiya-fon-89.jpg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39" name="Picture 3" descr="C:\Users\Acer\Desktop\0e9f73b1-2d16-54c3-86d8-4cd40a578d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255</Words>
  <PresentationFormat>Экран (4:3)</PresentationFormat>
  <Paragraphs>110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Acer</cp:lastModifiedBy>
  <cp:revision>26</cp:revision>
  <dcterms:created xsi:type="dcterms:W3CDTF">2023-10-25T05:42:12Z</dcterms:created>
  <dcterms:modified xsi:type="dcterms:W3CDTF">2023-10-25T10:57:50Z</dcterms:modified>
</cp:coreProperties>
</file>