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6" r:id="rId2"/>
    <p:sldId id="257" r:id="rId3"/>
    <p:sldId id="259" r:id="rId4"/>
    <p:sldId id="260" r:id="rId5"/>
    <p:sldId id="275" r:id="rId6"/>
    <p:sldId id="261" r:id="rId7"/>
    <p:sldId id="262" r:id="rId8"/>
    <p:sldId id="264" r:id="rId9"/>
    <p:sldId id="265" r:id="rId10"/>
    <p:sldId id="272" r:id="rId11"/>
    <p:sldId id="273" r:id="rId12"/>
    <p:sldId id="266" r:id="rId13"/>
    <p:sldId id="270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106A2-74BA-47E9-A3DA-DFF37E7901B5}" type="datetimeFigureOut">
              <a:rPr lang="ru-RU" smtClean="0"/>
              <a:pPr/>
              <a:t>02.01.2024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149AA-FC07-4BB7-8D20-B1B04908800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Моя малая Родина « Кустанайская обл. </a:t>
            </a:r>
            <a:r>
              <a:rPr lang="ru-RU" sz="2000" dirty="0" err="1" smtClean="0"/>
              <a:t>Джетыгаринский</a:t>
            </a:r>
            <a:r>
              <a:rPr lang="ru-RU" sz="2000" dirty="0" smtClean="0"/>
              <a:t> район совхоз Шевченковский.»</a:t>
            </a:r>
            <a:endParaRPr lang="ru-RU" sz="2000" dirty="0"/>
          </a:p>
        </p:txBody>
      </p:sp>
      <p:pic>
        <p:nvPicPr>
          <p:cNvPr id="2052" name="Picture 4" descr="http://www.edubobrsosh.kz/images/0101010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852936"/>
            <a:ext cx="2140268" cy="2204864"/>
          </a:xfrm>
          <a:prstGeom prst="rect">
            <a:avLst/>
          </a:prstGeom>
          <a:noFill/>
        </p:spPr>
      </p:pic>
      <p:pic>
        <p:nvPicPr>
          <p:cNvPr id="2053" name="Picture 5" descr="C:\Users\user\Desktop\Целина\i[5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8280920" cy="5454352"/>
          </a:xfrm>
          <a:prstGeom prst="rect">
            <a:avLst/>
          </a:prstGeom>
          <a:noFill/>
        </p:spPr>
      </p:pic>
      <p:pic>
        <p:nvPicPr>
          <p:cNvPr id="7" name="Picture 2" descr="https://regnum.ru/uploads/pictures/news/2019/05/22/regnum_picture_1558515522551028_norm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3143">
            <a:off x="120587" y="922197"/>
            <a:ext cx="2088232" cy="1664911"/>
          </a:xfrm>
          <a:prstGeom prst="rect">
            <a:avLst/>
          </a:prstGeom>
          <a:noFill/>
        </p:spPr>
      </p:pic>
      <p:pic>
        <p:nvPicPr>
          <p:cNvPr id="2055" name="Picture 7" descr="https://upload.wikimedia.org/wikipedia/commons/thumb/e/ee/Emblem_of_Kazakhstan_latin.svg/800px-Emblem_of_Kazakhstan_latin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836712"/>
            <a:ext cx="2304256" cy="2304256"/>
          </a:xfrm>
          <a:prstGeom prst="rect">
            <a:avLst/>
          </a:prstGeom>
          <a:noFill/>
        </p:spPr>
      </p:pic>
      <p:pic>
        <p:nvPicPr>
          <p:cNvPr id="2057" name="Picture 9" descr="https://fsd.kopilkaurokov.ru/uploads/user_file_573c33416fee0/razrabotkazaniatiiatraditsiikazakhskoghonaroda_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348880"/>
            <a:ext cx="3168352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Desktop\дсад №41\i[2]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7776864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весь проект\материал к проекту\народы Юулаоа фото\iG22ZUO25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920880" cy="2232248"/>
          </a:xfrm>
          <a:prstGeom prst="rect">
            <a:avLst/>
          </a:prstGeom>
          <a:noFill/>
        </p:spPr>
      </p:pic>
      <p:pic>
        <p:nvPicPr>
          <p:cNvPr id="5" name="Picture 4" descr="https://i.mycdn.me/i?r=AyH4iRPQ2q0otWIFepML2LxRD71hxTY99SHKcksWBDuNv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36912"/>
            <a:ext cx="6336704" cy="4005205"/>
          </a:xfrm>
          <a:prstGeom prst="rect">
            <a:avLst/>
          </a:prstGeom>
          <a:noFill/>
        </p:spPr>
      </p:pic>
      <p:pic>
        <p:nvPicPr>
          <p:cNvPr id="29698" name="Picture 2" descr="https://w7.pngwing.com/pngs/985/888/png-transparent-child-cartoon-children-photography-hand-peop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5929">
            <a:off x="7160804" y="2794877"/>
            <a:ext cx="1887124" cy="1405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 </a:t>
            </a:r>
            <a:r>
              <a:rPr lang="ru-RU" sz="2000" dirty="0" smtClean="0"/>
              <a:t>Тема недели </a:t>
            </a:r>
            <a:r>
              <a:rPr lang="ru-RU" sz="2000" b="1" dirty="0" smtClean="0"/>
              <a:t>: «Моя малая родина –Копейск»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Формирование представлений о мире профессий, через активизацию познавательного интереса к профессии шахтера. Воспитывать любовь, гордость  и уважение к труду  своих близких.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1506" name="Picture 2" descr="C:\Users\user\Desktop\педсовет\i86EJSTO6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268760"/>
            <a:ext cx="2808312" cy="3096344"/>
          </a:xfrm>
          <a:prstGeom prst="rect">
            <a:avLst/>
          </a:prstGeom>
          <a:noFill/>
        </p:spPr>
      </p:pic>
      <p:pic>
        <p:nvPicPr>
          <p:cNvPr id="21507" name="Picture 3" descr="C:\Users\user\Desktop\педсовет\iHQXJ6G2B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2664296" cy="3384376"/>
          </a:xfrm>
          <a:prstGeom prst="rect">
            <a:avLst/>
          </a:prstGeom>
          <a:noFill/>
        </p:spPr>
      </p:pic>
      <p:pic>
        <p:nvPicPr>
          <p:cNvPr id="7" name="Picture 2" descr="C:\Users\user\Desktop\педсовет\iV0BEXN6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581128"/>
            <a:ext cx="4176464" cy="2016224"/>
          </a:xfrm>
          <a:prstGeom prst="rect">
            <a:avLst/>
          </a:prstGeom>
          <a:noFill/>
        </p:spPr>
      </p:pic>
      <p:pic>
        <p:nvPicPr>
          <p:cNvPr id="8" name="Picture 2" descr="C:\Users\user\Desktop\педсовет\iVV6KL9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268760"/>
            <a:ext cx="2376264" cy="3096344"/>
          </a:xfrm>
          <a:prstGeom prst="rect">
            <a:avLst/>
          </a:prstGeom>
          <a:noFill/>
        </p:spPr>
      </p:pic>
      <p:pic>
        <p:nvPicPr>
          <p:cNvPr id="9" name="Picture 4" descr="https://i.mycdn.me/i?r=AyH4iRPQ2q0otWIFepML2LxRQ9GnOGv4Yvoo8AAkAqsGA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437112"/>
            <a:ext cx="3384376" cy="2086396"/>
          </a:xfrm>
          <a:prstGeom prst="rect">
            <a:avLst/>
          </a:prstGeom>
          <a:noFill/>
        </p:spPr>
      </p:pic>
      <p:pic>
        <p:nvPicPr>
          <p:cNvPr id="21510" name="Picture 6" descr="https://i.pinimg.com/736x/56/70/80/56708093dc9a3596630a37e14247b99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756">
            <a:off x="8082432" y="3607079"/>
            <a:ext cx="887141" cy="126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А это результат и значимость  профессии шахтёра:  (дети на прогулке  нашли уголь…)</a:t>
            </a:r>
            <a:endParaRPr lang="ru-RU" sz="2000" dirty="0"/>
          </a:p>
        </p:txBody>
      </p:sp>
      <p:pic>
        <p:nvPicPr>
          <p:cNvPr id="26626" name="Picture 2" descr="C:\Users\user\Desktop\педсовет\iQT81X9U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2700300" cy="3600400"/>
          </a:xfrm>
          <a:prstGeom prst="rect">
            <a:avLst/>
          </a:prstGeom>
          <a:noFill/>
        </p:spPr>
      </p:pic>
      <p:pic>
        <p:nvPicPr>
          <p:cNvPr id="26627" name="Picture 3" descr="C:\Users\user\Desktop\педсовет\iSHQYURX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276872"/>
            <a:ext cx="2664296" cy="4197085"/>
          </a:xfrm>
          <a:prstGeom prst="rect">
            <a:avLst/>
          </a:prstGeom>
          <a:noFill/>
        </p:spPr>
      </p:pic>
      <p:pic>
        <p:nvPicPr>
          <p:cNvPr id="26629" name="Picture 5" descr="C:\Users\user\Desktop\педсовет\iG0YY0K0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268760"/>
            <a:ext cx="2951058" cy="4536504"/>
          </a:xfrm>
          <a:prstGeom prst="rect">
            <a:avLst/>
          </a:prstGeom>
          <a:noFill/>
        </p:spPr>
      </p:pic>
      <p:pic>
        <p:nvPicPr>
          <p:cNvPr id="26631" name="Picture 7" descr="http://www.eduportal44.ru/Kostroma_EDU/88ds/SiteAssets/DocLib7/%D0%9F%D1%80%D0%B0%D0%B2%D0%B0%20%D0%B4%D0%B5%D1%82%D0%B5%D0%B9/j56918-126294482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92111">
            <a:off x="467544" y="3861048"/>
            <a:ext cx="2601348" cy="3272136"/>
          </a:xfrm>
          <a:prstGeom prst="rect">
            <a:avLst/>
          </a:prstGeom>
          <a:noFill/>
        </p:spPr>
      </p:pic>
      <p:pic>
        <p:nvPicPr>
          <p:cNvPr id="1026" name="Picture 2" descr="C:\Users\user\Desktop\iHBJY9M3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5177" y="5013176"/>
            <a:ext cx="988823" cy="1440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СПАСИБО  ЗА ВНИМАНИЕ!</a:t>
            </a:r>
            <a:endParaRPr lang="ru-RU" sz="3200" dirty="0"/>
          </a:p>
        </p:txBody>
      </p:sp>
      <p:pic>
        <p:nvPicPr>
          <p:cNvPr id="28674" name="Picture 2" descr="https://ds04.infourok.ru/uploads/ex/003d/0007533c-f1223a2b/hello_html_54adae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640" y="1340768"/>
            <a:ext cx="8688832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9"/>
            <a:ext cx="8229600" cy="10801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Я родилась, и выросла  в Казахстане. В 1977 году  закончила школу, в 1981 году  вышла замуж  за одноклассника и живём вместе уже </a:t>
            </a:r>
            <a:r>
              <a:rPr lang="ru-RU" sz="2000" dirty="0" smtClean="0"/>
              <a:t>40 </a:t>
            </a:r>
            <a:r>
              <a:rPr lang="ru-RU" sz="2000" dirty="0" smtClean="0"/>
              <a:t>лет…у нас  две дочери  и  любимый внук.</a:t>
            </a:r>
            <a:endParaRPr lang="ru-RU" sz="2000" dirty="0"/>
          </a:p>
        </p:txBody>
      </p:sp>
      <p:pic>
        <p:nvPicPr>
          <p:cNvPr id="1027" name="Picture 3" descr="C:\Users\user\Desktop\педсовет\3190447307-ispol_zovanie_pshenicy_angliysko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568952" cy="5040560"/>
          </a:xfrm>
          <a:prstGeom prst="rect">
            <a:avLst/>
          </a:prstGeom>
          <a:noFill/>
        </p:spPr>
      </p:pic>
      <p:pic>
        <p:nvPicPr>
          <p:cNvPr id="1028" name="Picture 4" descr="C:\Users\user\Desktop\педсовет\iF8TU49U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59754"/>
            <a:ext cx="3384376" cy="4583009"/>
          </a:xfrm>
          <a:prstGeom prst="rect">
            <a:avLst/>
          </a:prstGeom>
          <a:noFill/>
        </p:spPr>
      </p:pic>
      <p:pic>
        <p:nvPicPr>
          <p:cNvPr id="1029" name="Picture 5" descr="C:\Users\user\Desktop\педсовет\i[10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861048"/>
            <a:ext cx="3456384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Мои родители первоцелинники. В 1956 году был очень богатый урожай хлеба и своими силами убрать поля  было не возможно, пришлось помогать военной части где прибыл  на первую вывозку урожая  мой папа …</a:t>
            </a:r>
            <a:endParaRPr lang="ru-RU" sz="2000" dirty="0"/>
          </a:p>
        </p:txBody>
      </p:sp>
      <p:pic>
        <p:nvPicPr>
          <p:cNvPr id="3074" name="Picture 2" descr="C:\Users\user\Desktop\педсовет\DSC_311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640960" cy="5544616"/>
          </a:xfrm>
          <a:prstGeom prst="rect">
            <a:avLst/>
          </a:prstGeom>
          <a:noFill/>
        </p:spPr>
      </p:pic>
      <p:pic>
        <p:nvPicPr>
          <p:cNvPr id="3078" name="Picture 6" descr="C:\Users\user\Desktop\Целина\i5OLMW1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3096344" cy="4104456"/>
          </a:xfrm>
          <a:prstGeom prst="rect">
            <a:avLst/>
          </a:prstGeom>
          <a:noFill/>
        </p:spPr>
      </p:pic>
      <p:pic>
        <p:nvPicPr>
          <p:cNvPr id="3079" name="Picture 7" descr="C:\Users\user\Desktop\Целина\iFMMEOZ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340768"/>
            <a:ext cx="453650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Мой папа проработал 33 года комбайнёром, был одним из лучших тружеников  сельского хозяйства,   являлся наставником молодёжи за что имел награды, грамоты, подарки…</a:t>
            </a:r>
            <a:endParaRPr lang="ru-RU" sz="2000" dirty="0"/>
          </a:p>
        </p:txBody>
      </p:sp>
      <p:pic>
        <p:nvPicPr>
          <p:cNvPr id="8193" name="Picture 1" descr="C:\Users\user\Desktop\педсовет\e416a0c3ae1d0f59c260ed22346f7aef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712968" cy="5448267"/>
          </a:xfrm>
          <a:prstGeom prst="rect">
            <a:avLst/>
          </a:prstGeom>
          <a:noFill/>
        </p:spPr>
      </p:pic>
      <p:pic>
        <p:nvPicPr>
          <p:cNvPr id="8194" name="Picture 2" descr="C:\Users\user\Desktop\Целина\iVSXRLD3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0968"/>
            <a:ext cx="2736304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5832648" cy="81034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/>
              <a:t>Мама  моя  Калинина Мария Ивановна, первоцелинница, бывший депутат Верховного совета Каз. ССР, бывший  председатель Сельского\совета, почётный гражданин города Житикара, является внештатным кореспондентом газеты «Авангард», возглавившая клуб «Как молоды</a:t>
            </a:r>
            <a:r>
              <a:rPr lang="ru-RU" sz="2000" dirty="0" smtClean="0"/>
              <a:t> </a:t>
            </a:r>
            <a:r>
              <a:rPr lang="ru-RU" sz="1800" dirty="0" smtClean="0"/>
              <a:t>мы были»…</a:t>
            </a:r>
            <a:endParaRPr lang="ru-RU" sz="1800" dirty="0"/>
          </a:p>
        </p:txBody>
      </p:sp>
      <p:pic>
        <p:nvPicPr>
          <p:cNvPr id="2050" name="Picture 2" descr="C:\Users\user\Desktop\педсовет\907a47c377b44ec01f1dafebc7f1b4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84976" cy="5328592"/>
          </a:xfrm>
          <a:prstGeom prst="rect">
            <a:avLst/>
          </a:prstGeom>
          <a:noFill/>
        </p:spPr>
      </p:pic>
      <p:pic>
        <p:nvPicPr>
          <p:cNvPr id="5" name="Picture 6" descr="C:\Users\user\Desktop\Целина\iK84JNU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952328" cy="2094384"/>
          </a:xfrm>
          <a:prstGeom prst="rect">
            <a:avLst/>
          </a:prstGeom>
          <a:noFill/>
        </p:spPr>
      </p:pic>
      <p:pic>
        <p:nvPicPr>
          <p:cNvPr id="6" name="Picture 7" descr="C:\Users\user\Desktop\Целина\iW18TNB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17032"/>
            <a:ext cx="4104456" cy="2664296"/>
          </a:xfrm>
          <a:prstGeom prst="rect">
            <a:avLst/>
          </a:prstGeom>
          <a:noFill/>
        </p:spPr>
      </p:pic>
      <p:pic>
        <p:nvPicPr>
          <p:cNvPr id="2051" name="Picture 3" descr="C:\Users\user\Desktop\Целина\iJZOX311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077072"/>
            <a:ext cx="3816424" cy="2471936"/>
          </a:xfrm>
          <a:prstGeom prst="rect">
            <a:avLst/>
          </a:prstGeom>
          <a:noFill/>
        </p:spPr>
      </p:pic>
      <p:pic>
        <p:nvPicPr>
          <p:cNvPr id="8" name="Picture 5" descr="C:\Users\user\Desktop\Целина\iD8FXBEM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32656"/>
            <a:ext cx="2664296" cy="3528392"/>
          </a:xfrm>
          <a:prstGeom prst="rect">
            <a:avLst/>
          </a:prstGeom>
          <a:noFill/>
        </p:spPr>
      </p:pic>
      <p:pic>
        <p:nvPicPr>
          <p:cNvPr id="1027" name="Picture 3" descr="C:\Users\user\Desktop\Целина\i3ATCZ6R7 - коп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1556792"/>
            <a:ext cx="2520280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user\Desktop\педсовет\907a47c377b44ec01f1dafebc7f1b4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</p:spPr>
      </p:pic>
      <p:pic>
        <p:nvPicPr>
          <p:cNvPr id="7170" name="Picture 2" descr="C:\Users\user\Desktop\Целина\iZ7QJ0DG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4320480" cy="2664296"/>
          </a:xfrm>
          <a:prstGeom prst="rect">
            <a:avLst/>
          </a:prstGeom>
          <a:noFill/>
        </p:spPr>
      </p:pic>
      <p:pic>
        <p:nvPicPr>
          <p:cNvPr id="7171" name="Picture 3" descr="C:\Users\user\Desktop\Целина\iZAXNFPV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2656"/>
            <a:ext cx="3672408" cy="2664296"/>
          </a:xfrm>
          <a:prstGeom prst="rect">
            <a:avLst/>
          </a:prstGeom>
          <a:noFill/>
        </p:spPr>
      </p:pic>
      <p:pic>
        <p:nvPicPr>
          <p:cNvPr id="7172" name="Picture 4" descr="C:\Users\user\Desktop\Целина\i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284984"/>
            <a:ext cx="4320480" cy="3024336"/>
          </a:xfrm>
          <a:prstGeom prst="rect">
            <a:avLst/>
          </a:prstGeom>
          <a:noFill/>
        </p:spPr>
      </p:pic>
      <p:pic>
        <p:nvPicPr>
          <p:cNvPr id="7173" name="Picture 5" descr="C:\Users\user\Desktop\Целина\i03SUXEM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284984"/>
            <a:ext cx="367240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/>
              <a:t>Проект: «Моя национальность»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Цель</a:t>
            </a:r>
            <a:r>
              <a:rPr lang="ru-RU" sz="1800" dirty="0" smtClean="0"/>
              <a:t>:</a:t>
            </a:r>
            <a:br>
              <a:rPr lang="ru-RU" sz="1800" dirty="0" smtClean="0"/>
            </a:br>
            <a:r>
              <a:rPr lang="ru-RU" sz="1800" dirty="0" smtClean="0"/>
              <a:t>Формировать основы </a:t>
            </a:r>
            <a:r>
              <a:rPr lang="ru-RU" sz="1800" b="1" dirty="0" smtClean="0"/>
              <a:t>национального</a:t>
            </a:r>
            <a:r>
              <a:rPr lang="ru-RU" sz="1800" dirty="0" smtClean="0"/>
              <a:t> самосознания и любви к Родине через взаимопонимание, уважение и дружбу между людьми разных </a:t>
            </a:r>
            <a:r>
              <a:rPr lang="ru-RU" sz="1800" b="1" dirty="0" smtClean="0"/>
              <a:t>национальностей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u="sng" dirty="0" smtClean="0"/>
              <a:t>Задачи</a:t>
            </a:r>
            <a:r>
              <a:rPr lang="ru-RU" sz="1800" dirty="0" smtClean="0"/>
              <a:t>:1. Познакомить детей с традициями, обычаями и культурой разных народов.</a:t>
            </a:r>
            <a:br>
              <a:rPr lang="ru-RU" sz="1800" dirty="0" smtClean="0"/>
            </a:br>
            <a:r>
              <a:rPr lang="ru-RU" sz="1800" dirty="0" smtClean="0"/>
              <a:t>2. Воспитывать патриотов, знающих и уважающих традиции своей семьи, края, Родины.</a:t>
            </a:r>
            <a:br>
              <a:rPr lang="ru-RU" sz="1800" dirty="0" smtClean="0"/>
            </a:br>
            <a:r>
              <a:rPr lang="ru-RU" sz="1800" dirty="0" smtClean="0"/>
              <a:t>3. Воспитание толерантности по отношению к людям разных </a:t>
            </a:r>
            <a:r>
              <a:rPr lang="ru-RU" sz="1800" b="1" dirty="0" smtClean="0"/>
              <a:t>национальностей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Picture 2" descr="C:\Users\user\Desktop\iHSSUCOH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6552728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i52GDIK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288551" cy="3150376"/>
          </a:xfrm>
          <a:prstGeom prst="rect">
            <a:avLst/>
          </a:prstGeom>
          <a:noFill/>
        </p:spPr>
      </p:pic>
      <p:pic>
        <p:nvPicPr>
          <p:cNvPr id="6" name="Picture 2" descr="C:\Users\user\Desktop\фото с праздника\i[2]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01008"/>
            <a:ext cx="3744416" cy="3168352"/>
          </a:xfrm>
          <a:prstGeom prst="rect">
            <a:avLst/>
          </a:prstGeom>
          <a:noFill/>
        </p:spPr>
      </p:pic>
      <p:pic>
        <p:nvPicPr>
          <p:cNvPr id="7" name="Picture 6" descr="https://i.mycdn.me/i?r=AzEPZsRbOZEKgBhR0XGMT1RkYi0N_ww5zx3ROm0yCaEEMaaKTM5SRkZCeTgDn6uOy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789040"/>
            <a:ext cx="2376264" cy="2708920"/>
          </a:xfrm>
          <a:prstGeom prst="rect">
            <a:avLst/>
          </a:prstGeom>
          <a:noFill/>
        </p:spPr>
      </p:pic>
      <p:pic>
        <p:nvPicPr>
          <p:cNvPr id="8" name="Picture 1" descr="C:\Users\user\Desktop\фото с праздника\i2UL6VH5F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60648"/>
            <a:ext cx="3782031" cy="3672408"/>
          </a:xfrm>
          <a:prstGeom prst="rect">
            <a:avLst/>
          </a:prstGeom>
          <a:noFill/>
        </p:spPr>
      </p:pic>
      <p:pic>
        <p:nvPicPr>
          <p:cNvPr id="9" name="Picture 6" descr="https://i.mycdn.me/i?r=AzEPZsRbOZEKgBhR0XGMT1RkQOkI4I-nVUgm_INa0CMTGKaKTM5SRkZCeTgDn6uOyi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717032"/>
            <a:ext cx="2448272" cy="2785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то с праздника\i[4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312368" cy="3312368"/>
          </a:xfrm>
          <a:prstGeom prst="rect">
            <a:avLst/>
          </a:prstGeom>
          <a:noFill/>
        </p:spPr>
      </p:pic>
      <p:pic>
        <p:nvPicPr>
          <p:cNvPr id="6" name="Picture 4" descr="C:\Users\user\Desktop\фото с праздника\i[7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32656"/>
            <a:ext cx="2736304" cy="3384376"/>
          </a:xfrm>
          <a:prstGeom prst="rect">
            <a:avLst/>
          </a:prstGeom>
          <a:noFill/>
        </p:spPr>
      </p:pic>
      <p:pic>
        <p:nvPicPr>
          <p:cNvPr id="7" name="Picture 1" descr="C:\Users\user\Desktop\фото с праздника\i[5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88640"/>
            <a:ext cx="2181225" cy="2181225"/>
          </a:xfrm>
          <a:prstGeom prst="rect">
            <a:avLst/>
          </a:prstGeom>
          <a:noFill/>
        </p:spPr>
      </p:pic>
      <p:pic>
        <p:nvPicPr>
          <p:cNvPr id="8" name="Picture 2" descr="https://i.mycdn.me/i?r=AzEPZsRbOZEKgBhR0XGMT1RkWbNTQQX1ELY-1lKxcInN56aKTM5SRkZCeTgDn6uOyi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420888"/>
            <a:ext cx="3024336" cy="3240360"/>
          </a:xfrm>
          <a:prstGeom prst="rect">
            <a:avLst/>
          </a:prstGeom>
          <a:noFill/>
        </p:spPr>
      </p:pic>
      <p:pic>
        <p:nvPicPr>
          <p:cNvPr id="9" name="Picture 2" descr="https://i.mycdn.me/i?r=AzEPZsRbOZEKgBhR0XGMT1RkQA-zGLIw-w4blA-8N0UDG6aKTM5SRkZCeTgDn6uOyi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933056"/>
            <a:ext cx="2448272" cy="2592288"/>
          </a:xfrm>
          <a:prstGeom prst="rect">
            <a:avLst/>
          </a:prstGeom>
          <a:noFill/>
        </p:spPr>
      </p:pic>
      <p:pic>
        <p:nvPicPr>
          <p:cNvPr id="10" name="Picture 6" descr="https://i.mycdn.me/i?r=AzEPZsRbOZEKgBhR0XGMT1RkJv3U9IdGqN7bCCVnaCdvT6aKTM5SRkZCeTgDn6uOyi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573016"/>
            <a:ext cx="2232248" cy="30464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172</Words>
  <Application>Microsoft Office PowerPoint</Application>
  <PresentationFormat>Экран (4:3)</PresentationFormat>
  <Paragraphs>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Моя малая Родина « Кустанайская обл. Джетыгаринский район совхоз Шевченковский.»</vt:lpstr>
      <vt:lpstr>Презентация PowerPoint</vt:lpstr>
      <vt:lpstr>Мои родители первоцелинники. В 1956 году был очень богатый урожай хлеба и своими силами убрать поля  было не возможно, пришлось помогать военной части где прибыл  на первую вывозку урожая  мой папа …</vt:lpstr>
      <vt:lpstr>Мой папа проработал 33 года комбайнёром, был одним из лучших тружеников  сельского хозяйства,   являлся наставником молодёжи за что имел награды, грамоты, подарки…</vt:lpstr>
      <vt:lpstr>Мама  моя  Калинина Мария Ивановна, первоцелинница, бывший депутат Верховного совета Каз. ССР, бывший  председатель Сельского\совета, почётный гражданин города Житикара, является внештатным кореспондентом газеты «Авангард», возглавившая клуб «Как молоды мы были»…</vt:lpstr>
      <vt:lpstr>Презентация PowerPoint</vt:lpstr>
      <vt:lpstr>Проект: «Моя национальность» Цель: Формировать основы национального самосознания и любви к Родине через взаимопонимание, уважение и дружбу между людьми разных национальностей. Задачи:1. Познакомить детей с традициями, обычаями и культурой разных народов. 2. Воспитывать патриотов, знающих и уважающих традиции своей семьи, края, Родины. 3. Воспитание толерантности по отношению к людям разных национальностей.  </vt:lpstr>
      <vt:lpstr>Презентация PowerPoint</vt:lpstr>
      <vt:lpstr>Презентация PowerPoint</vt:lpstr>
      <vt:lpstr>Презентация PowerPoint</vt:lpstr>
      <vt:lpstr>Презентация PowerPoint</vt:lpstr>
      <vt:lpstr>     Тема недели : «Моя малая родина –Копейск»  Формирование представлений о мире профессий, через активизацию познавательного интереса к профессии шахтера. Воспитывать любовь, гордость  и уважение к труду  своих близких. </vt:lpstr>
      <vt:lpstr>А это результат и значимость  профессии шахтёра:  (дети на прогулке  нашли уголь…)</vt:lpstr>
      <vt:lpstr>СПАСИБО 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8</cp:revision>
  <dcterms:created xsi:type="dcterms:W3CDTF">2020-12-08T17:57:14Z</dcterms:created>
  <dcterms:modified xsi:type="dcterms:W3CDTF">2024-01-02T18:46:36Z</dcterms:modified>
</cp:coreProperties>
</file>