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63" r:id="rId5"/>
    <p:sldId id="266" r:id="rId6"/>
    <p:sldId id="259" r:id="rId7"/>
    <p:sldId id="260" r:id="rId8"/>
    <p:sldId id="261" r:id="rId9"/>
    <p:sldId id="262" r:id="rId10"/>
    <p:sldId id="264" r:id="rId11"/>
    <p:sldId id="267" r:id="rId12"/>
    <p:sldId id="265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21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560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984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424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854427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2229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906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3914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736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296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049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542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033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206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06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492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986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412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828EAE3-0A43-4D58-9D50-B022ADD6D270}" type="datetimeFigureOut">
              <a:rPr lang="ru-RU" smtClean="0"/>
              <a:t>вс 10.12.23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0AD76-29B2-4CFC-AB59-04FD58E9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6704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D47CFB-10E4-45B8-9FF9-11AC93E6AC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35826" y="824948"/>
            <a:ext cx="6586330" cy="3329581"/>
          </a:xfrm>
        </p:spPr>
        <p:txBody>
          <a:bodyPr/>
          <a:lstStyle/>
          <a:p>
            <a:pPr algn="r"/>
            <a:r>
              <a:rPr lang="ru-RU" sz="8000" b="1" dirty="0" err="1">
                <a:latin typeface="1Janyzak Bengaly" pitchFamily="2" charset="0"/>
              </a:rPr>
              <a:t>Төлөгөн</a:t>
            </a:r>
            <a:r>
              <a:rPr lang="ru-RU" sz="8000" b="1" dirty="0">
                <a:latin typeface="1Janyzak Bengaly" pitchFamily="2" charset="0"/>
              </a:rPr>
              <a:t> </a:t>
            </a:r>
            <a:r>
              <a:rPr lang="ru-RU" sz="8000" b="1" dirty="0" err="1">
                <a:latin typeface="1Janyzak Bengaly" pitchFamily="2" charset="0"/>
              </a:rPr>
              <a:t>Касымбеков</a:t>
            </a:r>
            <a:endParaRPr lang="ru-RU" sz="8000" dirty="0">
              <a:latin typeface="1Janyzak Bengaly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680375E-DD48-473B-9526-1978593462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6162" y="5155095"/>
            <a:ext cx="8825658" cy="1401446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1Janyzak Bengaly" pitchFamily="2" charset="0"/>
              </a:rPr>
              <a:t>Кыргыз </a:t>
            </a:r>
            <a:r>
              <a:rPr lang="ru-RU" sz="3200" b="1" i="1" dirty="0" err="1">
                <a:solidFill>
                  <a:srgbClr val="FF0000"/>
                </a:solidFill>
                <a:latin typeface="1Janyzak Bengaly" pitchFamily="2" charset="0"/>
              </a:rPr>
              <a:t>адабияты</a:t>
            </a:r>
            <a:r>
              <a:rPr lang="ru-RU" sz="3200" b="1" i="1" dirty="0">
                <a:solidFill>
                  <a:srgbClr val="FF0000"/>
                </a:solidFill>
                <a:latin typeface="1Janyzak Bengaly" pitchFamily="2" charset="0"/>
              </a:rPr>
              <a:t> </a:t>
            </a:r>
            <a:r>
              <a:rPr lang="ru-RU" sz="3200" b="1" i="1" dirty="0" err="1">
                <a:solidFill>
                  <a:srgbClr val="FF0000"/>
                </a:solidFill>
                <a:latin typeface="1Janyzak Bengaly" pitchFamily="2" charset="0"/>
              </a:rPr>
              <a:t>сабагы</a:t>
            </a:r>
            <a:endParaRPr lang="ru-RU" sz="3200" b="1" i="1" dirty="0">
              <a:solidFill>
                <a:srgbClr val="FF0000"/>
              </a:solidFill>
              <a:latin typeface="1Janyzak Bengaly" pitchFamily="2" charset="0"/>
            </a:endParaRPr>
          </a:p>
          <a:p>
            <a:pPr algn="ctr"/>
            <a:r>
              <a:rPr lang="ru-RU" sz="3200" b="1" i="1" dirty="0" err="1">
                <a:solidFill>
                  <a:srgbClr val="FF0000"/>
                </a:solidFill>
                <a:latin typeface="1Janyzak Bengaly" pitchFamily="2" charset="0"/>
              </a:rPr>
              <a:t>Мугалим</a:t>
            </a:r>
            <a:r>
              <a:rPr lang="ru-RU" sz="3200" b="1" i="1" dirty="0">
                <a:solidFill>
                  <a:srgbClr val="FF0000"/>
                </a:solidFill>
                <a:latin typeface="1Janyzak Bengaly" pitchFamily="2" charset="0"/>
              </a:rPr>
              <a:t>: </a:t>
            </a:r>
            <a:r>
              <a:rPr lang="ru-RU" sz="3200" b="1" i="1" dirty="0" err="1">
                <a:solidFill>
                  <a:srgbClr val="FF0000"/>
                </a:solidFill>
                <a:latin typeface="1Janyzak Bengaly" pitchFamily="2" charset="0"/>
              </a:rPr>
              <a:t>Расабекова</a:t>
            </a:r>
            <a:r>
              <a:rPr lang="ru-RU" sz="3200" b="1" i="1" dirty="0">
                <a:solidFill>
                  <a:srgbClr val="FF0000"/>
                </a:solidFill>
                <a:latin typeface="1Janyzak Bengaly" pitchFamily="2" charset="0"/>
              </a:rPr>
              <a:t> </a:t>
            </a:r>
            <a:r>
              <a:rPr lang="ru-RU" sz="3200" b="1" i="1" dirty="0" err="1">
                <a:solidFill>
                  <a:srgbClr val="FF0000"/>
                </a:solidFill>
                <a:latin typeface="1Janyzak Bengaly" pitchFamily="2" charset="0"/>
              </a:rPr>
              <a:t>а.р</a:t>
            </a:r>
            <a:r>
              <a:rPr lang="ru-RU" sz="3200" b="1" i="1" dirty="0">
                <a:solidFill>
                  <a:srgbClr val="FF0000"/>
                </a:solidFill>
                <a:latin typeface="1Janyzak Bengaly" pitchFamily="2" charset="0"/>
              </a:rPr>
              <a:t>.</a:t>
            </a:r>
          </a:p>
        </p:txBody>
      </p:sp>
      <p:pic>
        <p:nvPicPr>
          <p:cNvPr id="1026" name="Picture 2" descr="Касымбеков, Тологон — Википедия">
            <a:extLst>
              <a:ext uri="{FF2B5EF4-FFF2-40B4-BE49-F238E27FC236}">
                <a16:creationId xmlns:a16="http://schemas.microsoft.com/office/drawing/2014/main" id="{FDDBC3C2-57A2-4EF7-A8A8-D79D72E50F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10" y="580800"/>
            <a:ext cx="4595523" cy="491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038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F9A825-1F0A-4837-BC83-3E559F68A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271" y="452718"/>
            <a:ext cx="4346712" cy="6239630"/>
          </a:xfrm>
        </p:spPr>
        <p:txBody>
          <a:bodyPr/>
          <a:lstStyle/>
          <a:p>
            <a:r>
              <a:rPr lang="ru-RU" sz="3600" b="1" dirty="0">
                <a:latin typeface="1Janyzak Bengaly" pitchFamily="2" charset="0"/>
              </a:rPr>
              <a:t>СССР </a:t>
            </a:r>
            <a:r>
              <a:rPr lang="ru-RU" sz="3600" b="1" dirty="0" err="1">
                <a:latin typeface="1Janyzak Bengaly" pitchFamily="2" charset="0"/>
              </a:rPr>
              <a:t>Жазуучулар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союзунун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мүчөсүнүн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чыгармалары</a:t>
            </a:r>
            <a:r>
              <a:rPr lang="ru-RU" sz="3600" b="1" dirty="0">
                <a:latin typeface="1Janyzak Bengaly" pitchFamily="2" charset="0"/>
              </a:rPr>
              <a:t> ал </a:t>
            </a:r>
            <a:r>
              <a:rPr lang="ru-RU" sz="3600" b="1" dirty="0" err="1">
                <a:latin typeface="1Janyzak Bengaly" pitchFamily="2" charset="0"/>
              </a:rPr>
              <a:t>жылдары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колдон-колго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өтүп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окулган</a:t>
            </a:r>
            <a:r>
              <a:rPr lang="ru-RU" sz="3600" b="1" dirty="0">
                <a:latin typeface="1Janyzak Bengaly" pitchFamily="2" charset="0"/>
              </a:rPr>
              <a:t>. </a:t>
            </a:r>
            <a:r>
              <a:rPr lang="ru-RU" sz="3600" b="1" dirty="0" err="1">
                <a:latin typeface="1Janyzak Bengaly" pitchFamily="2" charset="0"/>
              </a:rPr>
              <a:t>Сүрөттө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залкар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жазуучу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окурмандары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менен</a:t>
            </a:r>
            <a:r>
              <a:rPr lang="ru-RU" sz="3600" b="1" dirty="0">
                <a:latin typeface="1Janyzak Bengaly" pitchFamily="2" charset="0"/>
              </a:rPr>
              <a:t>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9A50411-A283-433D-BBEF-E744C4C2DD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553" y="1118116"/>
            <a:ext cx="7502177" cy="4908833"/>
          </a:xfrm>
        </p:spPr>
      </p:pic>
    </p:spTree>
    <p:extLst>
      <p:ext uri="{BB962C8B-B14F-4D97-AF65-F5344CB8AC3E}">
        <p14:creationId xmlns:p14="http://schemas.microsoft.com/office/powerpoint/2010/main" val="1048439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F80939-A446-44F1-B5AA-DCB74589D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0" y="452718"/>
            <a:ext cx="11121819" cy="1400530"/>
          </a:xfrm>
        </p:spPr>
        <p:txBody>
          <a:bodyPr/>
          <a:lstStyle/>
          <a:p>
            <a:pPr algn="ctr"/>
            <a:r>
              <a:rPr lang="ru-RU" sz="3600" b="1" dirty="0">
                <a:latin typeface="1Janyzak Bengaly" pitchFamily="2" charset="0"/>
              </a:rPr>
              <a:t>Кыргыз </a:t>
            </a:r>
            <a:r>
              <a:rPr lang="ru-RU" sz="3600" b="1" dirty="0" err="1">
                <a:latin typeface="1Janyzak Bengaly" pitchFamily="2" charset="0"/>
              </a:rPr>
              <a:t>интеллигенциясы</a:t>
            </a:r>
            <a:r>
              <a:rPr lang="ru-RU" sz="3600" b="1" dirty="0">
                <a:latin typeface="1Janyzak Bengaly" pitchFamily="2" charset="0"/>
              </a:rPr>
              <a:t>. </a:t>
            </a:r>
            <a:r>
              <a:rPr lang="ru-RU" sz="3600" b="1" dirty="0" err="1">
                <a:latin typeface="1Janyzak Bengaly" pitchFamily="2" charset="0"/>
              </a:rPr>
              <a:t>Москвада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ак</a:t>
            </a:r>
            <a:r>
              <a:rPr lang="ru-RU" sz="3600" b="1" dirty="0">
                <a:latin typeface="1Janyzak Bengaly" pitchFamily="2" charset="0"/>
              </a:rPr>
              <a:t> </a:t>
            </a:r>
            <a:br>
              <a:rPr lang="ru-RU" sz="3600" b="1" dirty="0">
                <a:latin typeface="1Janyzak Bengaly" pitchFamily="2" charset="0"/>
              </a:rPr>
            </a:br>
            <a:r>
              <a:rPr lang="ru-RU" sz="3600" b="1" dirty="0" err="1">
                <a:latin typeface="1Janyzak Bengaly" pitchFamily="2" charset="0"/>
              </a:rPr>
              <a:t>калпак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кийген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Касымбеков</a:t>
            </a:r>
            <a:r>
              <a:rPr lang="ru-RU" sz="3600" b="1" dirty="0">
                <a:latin typeface="1Janyzak Bengaly" pitchFamily="2" charset="0"/>
              </a:rPr>
              <a:t>, </a:t>
            </a:r>
            <a:r>
              <a:rPr lang="ru-RU" sz="3600" b="1" dirty="0" err="1">
                <a:latin typeface="1Janyzak Bengaly" pitchFamily="2" charset="0"/>
              </a:rPr>
              <a:t>жанында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Чыңгыз</a:t>
            </a:r>
            <a:r>
              <a:rPr lang="ru-RU" sz="3600" b="1" dirty="0">
                <a:latin typeface="1Janyzak Bengaly" pitchFamily="2" charset="0"/>
              </a:rPr>
              <a:t> Айтматов </a:t>
            </a:r>
            <a:r>
              <a:rPr lang="ru-RU" sz="3600" b="1" dirty="0" err="1">
                <a:latin typeface="1Janyzak Bengaly" pitchFamily="2" charset="0"/>
              </a:rPr>
              <a:t>жана</a:t>
            </a:r>
            <a:r>
              <a:rPr lang="ru-RU" sz="3600" b="1" dirty="0">
                <a:latin typeface="1Janyzak Bengaly" pitchFamily="2" charset="0"/>
              </a:rPr>
              <a:t> </a:t>
            </a:r>
            <a:r>
              <a:rPr lang="ru-RU" sz="3600" b="1" dirty="0" err="1">
                <a:latin typeface="1Janyzak Bengaly" pitchFamily="2" charset="0"/>
              </a:rPr>
              <a:t>калемдештери</a:t>
            </a:r>
            <a:r>
              <a:rPr lang="ru-RU" sz="3600" b="1" dirty="0">
                <a:latin typeface="1Janyzak Bengaly" pitchFamily="2" charset="0"/>
              </a:rPr>
              <a:t>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F90F6BB-5B60-4A59-BD13-2B98B663B4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9"/>
          <a:stretch/>
        </p:blipFill>
        <p:spPr>
          <a:xfrm>
            <a:off x="2126355" y="2451652"/>
            <a:ext cx="7939289" cy="4160174"/>
          </a:xfrm>
        </p:spPr>
      </p:pic>
    </p:spTree>
    <p:extLst>
      <p:ext uri="{BB962C8B-B14F-4D97-AF65-F5344CB8AC3E}">
        <p14:creationId xmlns:p14="http://schemas.microsoft.com/office/powerpoint/2010/main" val="9884057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30DF3D-027B-49F7-A412-1B0026AC8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609" y="1049066"/>
            <a:ext cx="5266799" cy="5099943"/>
          </a:xfrm>
        </p:spPr>
        <p:txBody>
          <a:bodyPr/>
          <a:lstStyle/>
          <a:p>
            <a:r>
              <a:rPr lang="ru-RU" b="1" dirty="0" err="1">
                <a:latin typeface="1Janyzak Bengaly" pitchFamily="2" charset="0"/>
              </a:rPr>
              <a:t>Жазуучу</a:t>
            </a:r>
            <a:r>
              <a:rPr lang="ru-RU" b="1" dirty="0">
                <a:latin typeface="1Janyzak Bengaly" pitchFamily="2" charset="0"/>
              </a:rPr>
              <a:t> </a:t>
            </a:r>
            <a:r>
              <a:rPr lang="ru-RU" b="1" dirty="0" err="1">
                <a:latin typeface="1Janyzak Bengaly" pitchFamily="2" charset="0"/>
              </a:rPr>
              <a:t>коомдук-саясий</a:t>
            </a:r>
            <a:r>
              <a:rPr lang="ru-RU" b="1" dirty="0">
                <a:latin typeface="1Janyzak Bengaly" pitchFamily="2" charset="0"/>
              </a:rPr>
              <a:t> </a:t>
            </a:r>
            <a:r>
              <a:rPr lang="ru-RU" b="1" dirty="0" err="1">
                <a:latin typeface="1Janyzak Bengaly" pitchFamily="2" charset="0"/>
              </a:rPr>
              <a:t>турмушка</a:t>
            </a:r>
            <a:r>
              <a:rPr lang="ru-RU" b="1" dirty="0">
                <a:latin typeface="1Janyzak Bengaly" pitchFamily="2" charset="0"/>
              </a:rPr>
              <a:t> </a:t>
            </a:r>
            <a:r>
              <a:rPr lang="ru-RU" b="1" dirty="0" err="1">
                <a:latin typeface="1Janyzak Bengaly" pitchFamily="2" charset="0"/>
              </a:rPr>
              <a:t>активтүү</a:t>
            </a:r>
            <a:r>
              <a:rPr lang="ru-RU" b="1" dirty="0">
                <a:latin typeface="1Janyzak Bengaly" pitchFamily="2" charset="0"/>
              </a:rPr>
              <a:t> </a:t>
            </a:r>
            <a:r>
              <a:rPr lang="ru-RU" b="1" dirty="0" err="1">
                <a:latin typeface="1Janyzak Bengaly" pitchFamily="2" charset="0"/>
              </a:rPr>
              <a:t>катышып</a:t>
            </a:r>
            <a:r>
              <a:rPr lang="ru-RU" b="1" dirty="0">
                <a:latin typeface="1Janyzak Bengaly" pitchFamily="2" charset="0"/>
              </a:rPr>
              <a:t> 1990-жылы </a:t>
            </a:r>
            <a:r>
              <a:rPr lang="ru-RU" b="1" dirty="0" err="1">
                <a:latin typeface="1Janyzak Bengaly" pitchFamily="2" charset="0"/>
              </a:rPr>
              <a:t>легендарлуу</a:t>
            </a:r>
            <a:r>
              <a:rPr lang="ru-RU" b="1" dirty="0">
                <a:latin typeface="1Janyzak Bengaly" pitchFamily="2" charset="0"/>
              </a:rPr>
              <a:t> </a:t>
            </a:r>
            <a:r>
              <a:rPr lang="ru-RU" b="1" dirty="0" err="1">
                <a:latin typeface="1Janyzak Bengaly" pitchFamily="2" charset="0"/>
              </a:rPr>
              <a:t>парламенттин</a:t>
            </a:r>
            <a:r>
              <a:rPr lang="ru-RU" b="1" dirty="0">
                <a:latin typeface="1Janyzak Bengaly" pitchFamily="2" charset="0"/>
              </a:rPr>
              <a:t> депутаты </a:t>
            </a:r>
            <a:r>
              <a:rPr lang="ru-RU" b="1" dirty="0" err="1">
                <a:latin typeface="1Janyzak Bengaly" pitchFamily="2" charset="0"/>
              </a:rPr>
              <a:t>болуп</a:t>
            </a:r>
            <a:r>
              <a:rPr lang="ru-RU" b="1" dirty="0">
                <a:latin typeface="1Janyzak Bengaly" pitchFamily="2" charset="0"/>
              </a:rPr>
              <a:t> </a:t>
            </a:r>
            <a:r>
              <a:rPr lang="ru-RU" b="1" dirty="0" err="1">
                <a:latin typeface="1Janyzak Bengaly" pitchFamily="2" charset="0"/>
              </a:rPr>
              <a:t>шайланган</a:t>
            </a:r>
            <a:endParaRPr lang="ru-RU" b="1" dirty="0">
              <a:latin typeface="1Janyzak Bengaly" pitchFamily="2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D0791AE-7E63-4B0E-8EBF-97267FAD3F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 r="10669"/>
          <a:stretch/>
        </p:blipFill>
        <p:spPr>
          <a:xfrm>
            <a:off x="259357" y="1156599"/>
            <a:ext cx="6401786" cy="5099942"/>
          </a:xfrm>
        </p:spPr>
      </p:pic>
    </p:spTree>
    <p:extLst>
      <p:ext uri="{BB962C8B-B14F-4D97-AF65-F5344CB8AC3E}">
        <p14:creationId xmlns:p14="http://schemas.microsoft.com/office/powerpoint/2010/main" val="1389096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2AF759-BE51-4F1F-AA2F-8D59BFD82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60" y="744266"/>
            <a:ext cx="6165506" cy="5921578"/>
          </a:xfrm>
        </p:spPr>
        <p:txBody>
          <a:bodyPr/>
          <a:lstStyle/>
          <a:p>
            <a:r>
              <a:rPr lang="ru-RU" sz="4800" b="1" dirty="0">
                <a:latin typeface="1Janyzak Bengaly" pitchFamily="2" charset="0"/>
              </a:rPr>
              <a:t>Кыргыз эл </a:t>
            </a:r>
            <a:r>
              <a:rPr lang="ru-RU" sz="4800" b="1" dirty="0" err="1">
                <a:latin typeface="1Janyzak Bengaly" pitchFamily="2" charset="0"/>
              </a:rPr>
              <a:t>жазуучусу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узакка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созулган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оорудан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улам</a:t>
            </a:r>
            <a:r>
              <a:rPr lang="ru-RU" sz="4800" b="1" dirty="0">
                <a:latin typeface="1Janyzak Bengaly" pitchFamily="2" charset="0"/>
              </a:rPr>
              <a:t> 2011-жылы 17-июнда 80 </a:t>
            </a:r>
            <a:r>
              <a:rPr lang="ru-RU" sz="4800" b="1" dirty="0" err="1">
                <a:latin typeface="1Janyzak Bengaly" pitchFamily="2" charset="0"/>
              </a:rPr>
              <a:t>жашында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бул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дүйнөдөн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кайткан</a:t>
            </a:r>
            <a:endParaRPr lang="ru-RU" sz="4800" b="1" dirty="0">
              <a:latin typeface="1Janyzak Bengaly" pitchFamily="2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2649553-45B2-4806-8F83-DB5388C51C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06512" y="96078"/>
            <a:ext cx="4710844" cy="666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262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5B77B3-F4FB-482F-92D2-F4E35801C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8" y="412962"/>
            <a:ext cx="10999304" cy="5709543"/>
          </a:xfrm>
        </p:spPr>
        <p:txBody>
          <a:bodyPr/>
          <a:lstStyle/>
          <a:p>
            <a:r>
              <a:rPr lang="ru-RU" sz="4800" b="1" dirty="0" err="1">
                <a:latin typeface="1Janyzak Bengaly" pitchFamily="2" charset="0"/>
              </a:rPr>
              <a:t>Жазуучу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Төлөгөн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Касымбеков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Аксы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районундагы</a:t>
            </a:r>
            <a:r>
              <a:rPr lang="ru-RU" sz="4800" b="1" dirty="0">
                <a:latin typeface="1Janyzak Bengaly" pitchFamily="2" charset="0"/>
              </a:rPr>
              <a:t> Ак-</a:t>
            </a:r>
            <a:r>
              <a:rPr lang="ru-RU" sz="4800" b="1" dirty="0" err="1">
                <a:latin typeface="1Janyzak Bengaly" pitchFamily="2" charset="0"/>
              </a:rPr>
              <a:t>Жол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кыштагында</a:t>
            </a:r>
            <a:r>
              <a:rPr lang="ru-RU" sz="4800" b="1" dirty="0">
                <a:latin typeface="1Janyzak Bengaly" pitchFamily="2" charset="0"/>
              </a:rPr>
              <a:t> 1931-жылы 15-январда </a:t>
            </a:r>
            <a:r>
              <a:rPr lang="ru-RU" sz="4800" b="1" dirty="0" err="1">
                <a:latin typeface="1Janyzak Bengaly" pitchFamily="2" charset="0"/>
              </a:rPr>
              <a:t>туулган</a:t>
            </a:r>
            <a:r>
              <a:rPr lang="ru-RU" sz="4800" b="1" dirty="0">
                <a:latin typeface="1Janyzak Bengaly" pitchFamily="2" charset="0"/>
              </a:rPr>
              <a:t>. Орто </a:t>
            </a:r>
            <a:r>
              <a:rPr lang="ru-RU" sz="4800" b="1" dirty="0" err="1">
                <a:latin typeface="1Janyzak Bengaly" pitchFamily="2" charset="0"/>
              </a:rPr>
              <a:t>мектепти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бүтүп</a:t>
            </a:r>
            <a:r>
              <a:rPr lang="ru-RU" sz="4800" b="1" dirty="0">
                <a:latin typeface="1Janyzak Bengaly" pitchFamily="2" charset="0"/>
              </a:rPr>
              <a:t>, </a:t>
            </a:r>
            <a:r>
              <a:rPr lang="ru-RU" sz="4800" b="1" dirty="0" err="1">
                <a:latin typeface="1Janyzak Bengaly" pitchFamily="2" charset="0"/>
              </a:rPr>
              <a:t>эки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жыл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баштапкы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мектептерде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мугалим</a:t>
            </a:r>
            <a:r>
              <a:rPr lang="ru-RU" sz="4800" b="1" dirty="0">
                <a:latin typeface="1Janyzak Bengaly" pitchFamily="2" charset="0"/>
              </a:rPr>
              <a:t>, </a:t>
            </a:r>
            <a:r>
              <a:rPr lang="ru-RU" sz="4800" b="1" dirty="0" err="1">
                <a:latin typeface="1Janyzak Bengaly" pitchFamily="2" charset="0"/>
              </a:rPr>
              <a:t>Кичи</a:t>
            </a:r>
            <a:r>
              <a:rPr lang="ru-RU" sz="4800" b="1" dirty="0">
                <a:latin typeface="1Janyzak Bengaly" pitchFamily="2" charset="0"/>
              </a:rPr>
              <a:t>-Ак-</a:t>
            </a:r>
            <a:r>
              <a:rPr lang="ru-RU" sz="4800" b="1" dirty="0" err="1">
                <a:latin typeface="1Janyzak Bengaly" pitchFamily="2" charset="0"/>
              </a:rPr>
              <a:t>Жол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айылдык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советинин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жооптуу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катчысы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болуп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иштеген</a:t>
            </a:r>
            <a:r>
              <a:rPr lang="ru-RU" sz="4800" b="1" dirty="0">
                <a:latin typeface="1Janyzak Bengaly" pitchFamily="2" charset="0"/>
              </a:rPr>
              <a:t>.</a:t>
            </a:r>
            <a:br>
              <a:rPr lang="ru-RU" sz="4000" b="1" dirty="0"/>
            </a:br>
            <a:br>
              <a:rPr lang="ru-RU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03645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D8467CC-3FA2-4964-8C12-76E814A9F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95" y="250622"/>
            <a:ext cx="11671783" cy="6203187"/>
          </a:xfrm>
        </p:spPr>
        <p:txBody>
          <a:bodyPr>
            <a:noAutofit/>
          </a:bodyPr>
          <a:lstStyle/>
          <a:p>
            <a:r>
              <a:rPr lang="ru-RU" sz="3400" b="1" dirty="0" err="1">
                <a:latin typeface="1Janyzak Bengaly" pitchFamily="2" charset="0"/>
              </a:rPr>
              <a:t>Касымбеков</a:t>
            </a:r>
            <a:r>
              <a:rPr lang="ru-RU" sz="3400" b="1" dirty="0">
                <a:latin typeface="1Janyzak Bengaly" pitchFamily="2" charset="0"/>
              </a:rPr>
              <a:t> Кыргыз </a:t>
            </a:r>
            <a:r>
              <a:rPr lang="ru-RU" sz="3400" b="1" dirty="0" err="1">
                <a:latin typeface="1Janyzak Bengaly" pitchFamily="2" charset="0"/>
              </a:rPr>
              <a:t>мамлекеттик</a:t>
            </a:r>
            <a:r>
              <a:rPr lang="ru-RU" sz="3400" b="1" dirty="0">
                <a:latin typeface="1Janyzak Bengaly" pitchFamily="2" charset="0"/>
              </a:rPr>
              <a:t> </a:t>
            </a:r>
            <a:r>
              <a:rPr lang="ru-RU" sz="3400" b="1" dirty="0" err="1">
                <a:latin typeface="1Janyzak Bengaly" pitchFamily="2" charset="0"/>
              </a:rPr>
              <a:t>универси</a:t>
            </a:r>
            <a:r>
              <a:rPr lang="ru-RU" sz="3400" b="1" dirty="0">
                <a:latin typeface="1Janyzak Bengaly" pitchFamily="2" charset="0"/>
              </a:rPr>
              <a:t>-</a:t>
            </a:r>
          </a:p>
          <a:p>
            <a:pPr marL="0" indent="0">
              <a:buNone/>
            </a:pPr>
            <a:r>
              <a:rPr lang="ru-RU" sz="3400" b="1" dirty="0" err="1">
                <a:latin typeface="1Janyzak Bengaly" pitchFamily="2" charset="0"/>
              </a:rPr>
              <a:t>тетинин</a:t>
            </a:r>
            <a:r>
              <a:rPr lang="ru-RU" sz="3400" b="1" dirty="0">
                <a:latin typeface="1Janyzak Bengaly" pitchFamily="2" charset="0"/>
              </a:rPr>
              <a:t> филология </a:t>
            </a:r>
            <a:r>
              <a:rPr lang="ru-RU" sz="3400" b="1" dirty="0" err="1">
                <a:latin typeface="1Janyzak Bengaly" pitchFamily="2" charset="0"/>
              </a:rPr>
              <a:t>факультетин</a:t>
            </a:r>
            <a:r>
              <a:rPr lang="ru-RU" sz="3400" b="1" dirty="0">
                <a:latin typeface="1Janyzak Bengaly" pitchFamily="2" charset="0"/>
              </a:rPr>
              <a:t> 1957-жылы </a:t>
            </a:r>
            <a:r>
              <a:rPr lang="ru-RU" sz="3400" b="1" dirty="0" err="1">
                <a:latin typeface="1Janyzak Bengaly" pitchFamily="2" charset="0"/>
              </a:rPr>
              <a:t>бүтүрүгөн</a:t>
            </a:r>
            <a:r>
              <a:rPr lang="ru-RU" sz="3400" b="1" dirty="0">
                <a:latin typeface="1Janyzak Bengaly" pitchFamily="2" charset="0"/>
              </a:rPr>
              <a:t>.</a:t>
            </a:r>
          </a:p>
          <a:p>
            <a:r>
              <a:rPr lang="ru-RU" sz="3400" b="1" dirty="0">
                <a:latin typeface="1Janyzak Bengaly" pitchFamily="2" charset="0"/>
              </a:rPr>
              <a:t>1960-1973-жж. "Ала-</a:t>
            </a:r>
            <a:r>
              <a:rPr lang="ru-RU" sz="3400" b="1" dirty="0" err="1">
                <a:latin typeface="1Janyzak Bengaly" pitchFamily="2" charset="0"/>
              </a:rPr>
              <a:t>Тоо</a:t>
            </a:r>
            <a:r>
              <a:rPr lang="ru-RU" sz="3400" b="1" dirty="0">
                <a:latin typeface="1Janyzak Bengaly" pitchFamily="2" charset="0"/>
              </a:rPr>
              <a:t>" </a:t>
            </a:r>
            <a:r>
              <a:rPr lang="ru-RU" sz="3400" b="1" dirty="0" err="1">
                <a:latin typeface="1Janyzak Bengaly" pitchFamily="2" charset="0"/>
              </a:rPr>
              <a:t>журналында</a:t>
            </a:r>
            <a:r>
              <a:rPr lang="ru-RU" sz="3400" b="1" dirty="0">
                <a:latin typeface="1Janyzak Bengaly" pitchFamily="2" charset="0"/>
              </a:rPr>
              <a:t> </a:t>
            </a:r>
            <a:r>
              <a:rPr lang="ru-RU" sz="3400" b="1" dirty="0" err="1">
                <a:latin typeface="1Janyzak Bengaly" pitchFamily="2" charset="0"/>
              </a:rPr>
              <a:t>бөлүм</a:t>
            </a:r>
            <a:r>
              <a:rPr lang="ru-RU" sz="3400" b="1" dirty="0">
                <a:latin typeface="1Janyzak Bengaly" pitchFamily="2" charset="0"/>
              </a:rPr>
              <a:t> </a:t>
            </a:r>
            <a:r>
              <a:rPr lang="ru-RU" sz="3400" b="1" dirty="0" err="1">
                <a:latin typeface="1Janyzak Bengaly" pitchFamily="2" charset="0"/>
              </a:rPr>
              <a:t>башчы</a:t>
            </a:r>
            <a:r>
              <a:rPr lang="ru-RU" sz="3400" b="1" dirty="0">
                <a:latin typeface="1Janyzak Bengaly" pitchFamily="2" charset="0"/>
              </a:rPr>
              <a:t>, </a:t>
            </a:r>
            <a:r>
              <a:rPr lang="ru-RU" sz="3400" b="1" dirty="0" err="1">
                <a:latin typeface="1Janyzak Bengaly" pitchFamily="2" charset="0"/>
              </a:rPr>
              <a:t>жооптуу</a:t>
            </a:r>
            <a:r>
              <a:rPr lang="ru-RU" sz="3400" b="1" dirty="0">
                <a:latin typeface="1Janyzak Bengaly" pitchFamily="2" charset="0"/>
              </a:rPr>
              <a:t> </a:t>
            </a:r>
            <a:r>
              <a:rPr lang="ru-RU" sz="3400" b="1" dirty="0" err="1">
                <a:latin typeface="1Janyzak Bengaly" pitchFamily="2" charset="0"/>
              </a:rPr>
              <a:t>катчы</a:t>
            </a:r>
            <a:r>
              <a:rPr lang="ru-RU" sz="3400" b="1" dirty="0">
                <a:latin typeface="1Janyzak Bengaly" pitchFamily="2" charset="0"/>
              </a:rPr>
              <a:t>, </a:t>
            </a:r>
            <a:r>
              <a:rPr lang="ru-RU" sz="3400" b="1" dirty="0" err="1">
                <a:latin typeface="1Janyzak Bengaly" pitchFamily="2" charset="0"/>
              </a:rPr>
              <a:t>башкы</a:t>
            </a:r>
            <a:r>
              <a:rPr lang="ru-RU" sz="3400" b="1" dirty="0">
                <a:latin typeface="1Janyzak Bengaly" pitchFamily="2" charset="0"/>
              </a:rPr>
              <a:t> редактор,</a:t>
            </a:r>
          </a:p>
          <a:p>
            <a:r>
              <a:rPr lang="ru-RU" sz="3400" b="1" dirty="0">
                <a:latin typeface="1Janyzak Bengaly" pitchFamily="2" charset="0"/>
              </a:rPr>
              <a:t> 1973-жылы Кыргыз ССР </a:t>
            </a:r>
            <a:r>
              <a:rPr lang="ru-RU" sz="3400" b="1" dirty="0" err="1">
                <a:latin typeface="1Janyzak Bengaly" pitchFamily="2" charset="0"/>
              </a:rPr>
              <a:t>Министрлер</a:t>
            </a:r>
            <a:r>
              <a:rPr lang="ru-RU" sz="3400" b="1" dirty="0">
                <a:latin typeface="1Janyzak Bengaly" pitchFamily="2" charset="0"/>
              </a:rPr>
              <a:t> </a:t>
            </a:r>
            <a:r>
              <a:rPr lang="ru-RU" sz="3400" b="1" dirty="0" err="1">
                <a:latin typeface="1Janyzak Bengaly" pitchFamily="2" charset="0"/>
              </a:rPr>
              <a:t>Советинин</a:t>
            </a:r>
            <a:r>
              <a:rPr lang="ru-RU" sz="3400" b="1" dirty="0">
                <a:latin typeface="1Janyzak Bengaly" pitchFamily="2" charset="0"/>
              </a:rPr>
              <a:t> басма </a:t>
            </a:r>
            <a:r>
              <a:rPr lang="ru-RU" sz="3400" b="1" dirty="0" err="1">
                <a:latin typeface="1Janyzak Bengaly" pitchFamily="2" charset="0"/>
              </a:rPr>
              <a:t>комитетинде</a:t>
            </a:r>
            <a:r>
              <a:rPr lang="ru-RU" sz="3400" b="1" dirty="0">
                <a:latin typeface="1Janyzak Bengaly" pitchFamily="2" charset="0"/>
              </a:rPr>
              <a:t> </a:t>
            </a:r>
            <a:r>
              <a:rPr lang="ru-RU" sz="3400" b="1" dirty="0" err="1">
                <a:latin typeface="1Janyzak Bengaly" pitchFamily="2" charset="0"/>
              </a:rPr>
              <a:t>башкы</a:t>
            </a:r>
            <a:r>
              <a:rPr lang="ru-RU" sz="3400" b="1" dirty="0">
                <a:latin typeface="1Janyzak Bengaly" pitchFamily="2" charset="0"/>
              </a:rPr>
              <a:t> редактор, </a:t>
            </a:r>
          </a:p>
          <a:p>
            <a:r>
              <a:rPr lang="ru-RU" sz="3400" b="1" dirty="0">
                <a:latin typeface="1Janyzak Bengaly" pitchFamily="2" charset="0"/>
              </a:rPr>
              <a:t>1974-1981-жж. Кыргызстан </a:t>
            </a:r>
            <a:r>
              <a:rPr lang="ru-RU" sz="3400" b="1" dirty="0" err="1">
                <a:latin typeface="1Janyzak Bengaly" pitchFamily="2" charset="0"/>
              </a:rPr>
              <a:t>жазуучулар</a:t>
            </a:r>
            <a:r>
              <a:rPr lang="ru-RU" sz="3400" b="1" dirty="0">
                <a:latin typeface="1Janyzak Bengaly" pitchFamily="2" charset="0"/>
              </a:rPr>
              <a:t> </a:t>
            </a:r>
            <a:r>
              <a:rPr lang="ru-RU" sz="3400" b="1" dirty="0" err="1">
                <a:latin typeface="1Janyzak Bengaly" pitchFamily="2" charset="0"/>
              </a:rPr>
              <a:t>союзунда</a:t>
            </a:r>
            <a:r>
              <a:rPr lang="ru-RU" sz="3400" b="1" dirty="0">
                <a:latin typeface="1Janyzak Bengaly" pitchFamily="2" charset="0"/>
              </a:rPr>
              <a:t> </a:t>
            </a:r>
            <a:r>
              <a:rPr lang="ru-RU" sz="3400" b="1" dirty="0" err="1">
                <a:latin typeface="1Janyzak Bengaly" pitchFamily="2" charset="0"/>
              </a:rPr>
              <a:t>адабий</a:t>
            </a:r>
            <a:r>
              <a:rPr lang="ru-RU" sz="3400" b="1" dirty="0">
                <a:latin typeface="1Janyzak Bengaly" pitchFamily="2" charset="0"/>
              </a:rPr>
              <a:t> консультант, </a:t>
            </a:r>
          </a:p>
          <a:p>
            <a:r>
              <a:rPr lang="ru-RU" sz="3400" b="1" dirty="0">
                <a:latin typeface="1Janyzak Bengaly" pitchFamily="2" charset="0"/>
              </a:rPr>
              <a:t>1987-жылы </a:t>
            </a:r>
            <a:r>
              <a:rPr lang="ru-RU" sz="3400" b="1" dirty="0" err="1">
                <a:latin typeface="1Janyzak Bengaly" pitchFamily="2" charset="0"/>
              </a:rPr>
              <a:t>ВААПтын</a:t>
            </a:r>
            <a:r>
              <a:rPr lang="ru-RU" sz="3400" b="1" dirty="0">
                <a:latin typeface="1Janyzak Bengaly" pitchFamily="2" charset="0"/>
              </a:rPr>
              <a:t> </a:t>
            </a:r>
            <a:r>
              <a:rPr lang="ru-RU" sz="3400" b="1" dirty="0" err="1">
                <a:latin typeface="1Janyzak Bengaly" pitchFamily="2" charset="0"/>
              </a:rPr>
              <a:t>Кыргызстандагы</a:t>
            </a:r>
            <a:r>
              <a:rPr lang="ru-RU" sz="3400" b="1" dirty="0">
                <a:latin typeface="1Janyzak Bengaly" pitchFamily="2" charset="0"/>
              </a:rPr>
              <a:t> </a:t>
            </a:r>
            <a:r>
              <a:rPr lang="ru-RU" sz="3400" b="1" dirty="0" err="1">
                <a:latin typeface="1Janyzak Bengaly" pitchFamily="2" charset="0"/>
              </a:rPr>
              <a:t>бөлүмүнүн</a:t>
            </a:r>
            <a:r>
              <a:rPr lang="ru-RU" sz="3400" b="1" dirty="0">
                <a:latin typeface="1Janyzak Bengaly" pitchFamily="2" charset="0"/>
              </a:rPr>
              <a:t> </a:t>
            </a:r>
            <a:r>
              <a:rPr lang="ru-RU" sz="3400" b="1" dirty="0" err="1">
                <a:latin typeface="1Janyzak Bengaly" pitchFamily="2" charset="0"/>
              </a:rPr>
              <a:t>башчысы</a:t>
            </a:r>
            <a:r>
              <a:rPr lang="ru-RU" sz="3400" b="1" dirty="0">
                <a:latin typeface="1Janyzak Bengaly" pitchFamily="2" charset="0"/>
              </a:rPr>
              <a:t> </a:t>
            </a:r>
            <a:r>
              <a:rPr lang="ru-RU" sz="3400" b="1" dirty="0" err="1">
                <a:latin typeface="1Janyzak Bengaly" pitchFamily="2" charset="0"/>
              </a:rPr>
              <a:t>болуп</a:t>
            </a:r>
            <a:r>
              <a:rPr lang="ru-RU" sz="3400" b="1" dirty="0">
                <a:latin typeface="1Janyzak Bengaly" pitchFamily="2" charset="0"/>
              </a:rPr>
              <a:t> </a:t>
            </a:r>
            <a:r>
              <a:rPr lang="ru-RU" sz="3400" b="1" dirty="0" err="1">
                <a:latin typeface="1Janyzak Bengaly" pitchFamily="2" charset="0"/>
              </a:rPr>
              <a:t>иштейт</a:t>
            </a:r>
            <a:r>
              <a:rPr lang="ru-RU" sz="3400" b="1" dirty="0">
                <a:latin typeface="1Janyzak Bengaly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0118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3642DE-D7A9-45A4-9CEB-70C399D05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193" y="4574144"/>
            <a:ext cx="11373611" cy="1972430"/>
          </a:xfrm>
        </p:spPr>
        <p:txBody>
          <a:bodyPr/>
          <a:lstStyle/>
          <a:p>
            <a:pPr algn="ctr"/>
            <a:r>
              <a:rPr lang="ru-RU" sz="2800" b="1" dirty="0" err="1">
                <a:latin typeface="1Janyzak Bengaly" pitchFamily="2" charset="0"/>
              </a:rPr>
              <a:t>Касымбеков</a:t>
            </a:r>
            <a:r>
              <a:rPr lang="ru-RU" sz="2800" b="1" dirty="0">
                <a:latin typeface="1Janyzak Bengaly" pitchFamily="2" charset="0"/>
              </a:rPr>
              <a:t> 1973-жылы Кыргыз ССР </a:t>
            </a:r>
            <a:r>
              <a:rPr lang="ru-RU" sz="2800" b="1" dirty="0" err="1">
                <a:latin typeface="1Janyzak Bengaly" pitchFamily="2" charset="0"/>
              </a:rPr>
              <a:t>Министрлер</a:t>
            </a:r>
            <a:r>
              <a:rPr lang="ru-RU" sz="2800" b="1" dirty="0">
                <a:latin typeface="1Janyzak Bengaly" pitchFamily="2" charset="0"/>
              </a:rPr>
              <a:t> </a:t>
            </a:r>
            <a:r>
              <a:rPr lang="ru-RU" sz="2800" b="1" dirty="0" err="1">
                <a:latin typeface="1Janyzak Bengaly" pitchFamily="2" charset="0"/>
              </a:rPr>
              <a:t>Советинин</a:t>
            </a:r>
            <a:r>
              <a:rPr lang="ru-RU" sz="2800" b="1" dirty="0">
                <a:latin typeface="1Janyzak Bengaly" pitchFamily="2" charset="0"/>
              </a:rPr>
              <a:t> басма, полиграфия </a:t>
            </a:r>
            <a:r>
              <a:rPr lang="ru-RU" sz="2800" b="1" dirty="0" err="1">
                <a:latin typeface="1Janyzak Bengaly" pitchFamily="2" charset="0"/>
              </a:rPr>
              <a:t>жана</a:t>
            </a:r>
            <a:r>
              <a:rPr lang="ru-RU" sz="2800" b="1" dirty="0">
                <a:latin typeface="1Janyzak Bengaly" pitchFamily="2" charset="0"/>
              </a:rPr>
              <a:t> </a:t>
            </a:r>
            <a:r>
              <a:rPr lang="ru-RU" sz="2800" b="1" dirty="0" err="1">
                <a:latin typeface="1Janyzak Bengaly" pitchFamily="2" charset="0"/>
              </a:rPr>
              <a:t>китеп</a:t>
            </a:r>
            <a:r>
              <a:rPr lang="ru-RU" sz="2800" b="1" dirty="0">
                <a:latin typeface="1Janyzak Bengaly" pitchFamily="2" charset="0"/>
              </a:rPr>
              <a:t> </a:t>
            </a:r>
            <a:r>
              <a:rPr lang="ru-RU" sz="2800" b="1" dirty="0" err="1">
                <a:latin typeface="1Janyzak Bengaly" pitchFamily="2" charset="0"/>
              </a:rPr>
              <a:t>соода</a:t>
            </a:r>
            <a:r>
              <a:rPr lang="ru-RU" sz="2800" b="1" dirty="0">
                <a:latin typeface="1Janyzak Bengaly" pitchFamily="2" charset="0"/>
              </a:rPr>
              <a:t> </a:t>
            </a:r>
            <a:r>
              <a:rPr lang="ru-RU" sz="2800" b="1" dirty="0" err="1">
                <a:latin typeface="1Janyzak Bengaly" pitchFamily="2" charset="0"/>
              </a:rPr>
              <a:t>боюнча</a:t>
            </a:r>
            <a:r>
              <a:rPr lang="ru-RU" sz="2800" b="1" dirty="0">
                <a:latin typeface="1Janyzak Bengaly" pitchFamily="2" charset="0"/>
              </a:rPr>
              <a:t> </a:t>
            </a:r>
            <a:r>
              <a:rPr lang="ru-RU" sz="2800" b="1" dirty="0" err="1">
                <a:latin typeface="1Janyzak Bengaly" pitchFamily="2" charset="0"/>
              </a:rPr>
              <a:t>мамлекеттик</a:t>
            </a:r>
            <a:r>
              <a:rPr lang="ru-RU" sz="2800" b="1" dirty="0">
                <a:latin typeface="1Janyzak Bengaly" pitchFamily="2" charset="0"/>
              </a:rPr>
              <a:t> </a:t>
            </a:r>
            <a:r>
              <a:rPr lang="ru-RU" sz="2800" b="1" dirty="0" err="1">
                <a:latin typeface="1Janyzak Bengaly" pitchFamily="2" charset="0"/>
              </a:rPr>
              <a:t>комитетинде</a:t>
            </a:r>
            <a:r>
              <a:rPr lang="ru-RU" sz="2800" b="1" dirty="0">
                <a:latin typeface="1Janyzak Bengaly" pitchFamily="2" charset="0"/>
              </a:rPr>
              <a:t> </a:t>
            </a:r>
            <a:r>
              <a:rPr lang="ru-RU" sz="2800" b="1" dirty="0" err="1">
                <a:latin typeface="1Janyzak Bengaly" pitchFamily="2" charset="0"/>
              </a:rPr>
              <a:t>башкы</a:t>
            </a:r>
            <a:r>
              <a:rPr lang="ru-RU" sz="2800" b="1" dirty="0">
                <a:latin typeface="1Janyzak Bengaly" pitchFamily="2" charset="0"/>
              </a:rPr>
              <a:t> редактор </a:t>
            </a:r>
            <a:r>
              <a:rPr lang="ru-RU" sz="2800" b="1" dirty="0" err="1">
                <a:latin typeface="1Janyzak Bengaly" pitchFamily="2" charset="0"/>
              </a:rPr>
              <a:t>болуп</a:t>
            </a:r>
            <a:r>
              <a:rPr lang="ru-RU" sz="2800" b="1" dirty="0">
                <a:latin typeface="1Janyzak Bengaly" pitchFamily="2" charset="0"/>
              </a:rPr>
              <a:t> </a:t>
            </a:r>
            <a:r>
              <a:rPr lang="ru-RU" sz="2800" b="1" dirty="0" err="1">
                <a:latin typeface="1Janyzak Bengaly" pitchFamily="2" charset="0"/>
              </a:rPr>
              <a:t>иштеген</a:t>
            </a:r>
            <a:r>
              <a:rPr lang="ru-RU" sz="2800" b="1" dirty="0">
                <a:latin typeface="1Janyzak Bengaly" pitchFamily="2" charset="0"/>
              </a:rPr>
              <a:t>. </a:t>
            </a:r>
            <a:r>
              <a:rPr lang="ru-RU" sz="2800" b="1" dirty="0" err="1">
                <a:latin typeface="1Janyzak Bengaly" pitchFamily="2" charset="0"/>
              </a:rPr>
              <a:t>Сүрөттө</a:t>
            </a:r>
            <a:r>
              <a:rPr lang="ru-RU" sz="2800" b="1" dirty="0">
                <a:latin typeface="1Janyzak Bengaly" pitchFamily="2" charset="0"/>
              </a:rPr>
              <a:t> ал </a:t>
            </a:r>
            <a:r>
              <a:rPr lang="ru-RU" sz="2800" b="1" dirty="0" err="1">
                <a:latin typeface="1Janyzak Bengaly" pitchFamily="2" charset="0"/>
              </a:rPr>
              <a:t>калемдештери</a:t>
            </a:r>
            <a:r>
              <a:rPr lang="ru-RU" sz="2800" b="1" dirty="0">
                <a:latin typeface="1Janyzak Bengaly" pitchFamily="2" charset="0"/>
              </a:rPr>
              <a:t> </a:t>
            </a:r>
            <a:r>
              <a:rPr lang="ru-RU" sz="2800" b="1" dirty="0" err="1">
                <a:latin typeface="1Janyzak Bengaly" pitchFamily="2" charset="0"/>
              </a:rPr>
              <a:t>менен</a:t>
            </a:r>
            <a:r>
              <a:rPr lang="ru-RU" sz="2800" b="1" dirty="0">
                <a:latin typeface="1Janyzak Bengaly" pitchFamily="2" charset="0"/>
              </a:rPr>
              <a:t>.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30A6F2BF-4CAB-4678-B8C2-9ED25BBC47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1198" y="119855"/>
            <a:ext cx="9789603" cy="430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600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042D51-E18E-442D-83DD-A82C6D80F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9409" y="103859"/>
            <a:ext cx="6347790" cy="6160116"/>
          </a:xfrm>
        </p:spPr>
        <p:txBody>
          <a:bodyPr/>
          <a:lstStyle/>
          <a:p>
            <a:r>
              <a:rPr lang="ru-RU" sz="4800" b="1" dirty="0" err="1">
                <a:latin typeface="1Janyzak Bengaly" pitchFamily="2" charset="0"/>
              </a:rPr>
              <a:t>Болочоктогу</a:t>
            </a:r>
            <a:r>
              <a:rPr lang="ru-RU" sz="4800" b="1" dirty="0">
                <a:latin typeface="1Janyzak Bengaly" pitchFamily="2" charset="0"/>
              </a:rPr>
              <a:t> </a:t>
            </a:r>
            <a:br>
              <a:rPr lang="ru-RU" sz="4800" b="1" dirty="0">
                <a:latin typeface="1Janyzak Bengaly" pitchFamily="2" charset="0"/>
              </a:rPr>
            </a:br>
            <a:r>
              <a:rPr lang="ru-RU" sz="4800" b="1" dirty="0" err="1">
                <a:latin typeface="1Janyzak Bengaly" pitchFamily="2" charset="0"/>
              </a:rPr>
              <a:t>жазуучу</a:t>
            </a:r>
            <a:r>
              <a:rPr lang="ru-RU" sz="4800" b="1" dirty="0">
                <a:latin typeface="1Janyzak Bengaly" pitchFamily="2" charset="0"/>
              </a:rPr>
              <a:t> студент </a:t>
            </a:r>
            <a:r>
              <a:rPr lang="ru-RU" sz="4800" b="1" dirty="0" err="1">
                <a:latin typeface="1Janyzak Bengaly" pitchFamily="2" charset="0"/>
              </a:rPr>
              <a:t>кезинде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чыгарма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жазып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акча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тапкан</a:t>
            </a:r>
            <a:r>
              <a:rPr lang="ru-RU" sz="4800" b="1" dirty="0">
                <a:latin typeface="1Janyzak Bengaly" pitchFamily="2" charset="0"/>
              </a:rPr>
              <a:t>. </a:t>
            </a:r>
            <a:r>
              <a:rPr lang="ru-RU" sz="4800" b="1" dirty="0" err="1">
                <a:latin typeface="1Janyzak Bengaly" pitchFamily="2" charset="0"/>
              </a:rPr>
              <a:t>Сүрөт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студенттердин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жатаканасынын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жанында</a:t>
            </a:r>
            <a:r>
              <a:rPr lang="ru-RU" sz="4800" b="1" dirty="0">
                <a:latin typeface="1Janyzak Bengaly" pitchFamily="2" charset="0"/>
              </a:rPr>
              <a:t> </a:t>
            </a:r>
            <a:r>
              <a:rPr lang="ru-RU" sz="4800" b="1" dirty="0" err="1">
                <a:latin typeface="1Janyzak Bengaly" pitchFamily="2" charset="0"/>
              </a:rPr>
              <a:t>тартылган</a:t>
            </a:r>
            <a:r>
              <a:rPr lang="ru-RU" sz="4800" b="1" dirty="0">
                <a:latin typeface="1Janyzak Bengaly" pitchFamily="2" charset="0"/>
              </a:rPr>
              <a:t>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E829462-44AB-4265-AF9B-F1EBA3AB87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33" y="103859"/>
            <a:ext cx="4591449" cy="6650281"/>
          </a:xfrm>
        </p:spPr>
      </p:pic>
    </p:spTree>
    <p:extLst>
      <p:ext uri="{BB962C8B-B14F-4D97-AF65-F5344CB8AC3E}">
        <p14:creationId xmlns:p14="http://schemas.microsoft.com/office/powerpoint/2010/main" val="168968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52740A-3782-4DCF-A64E-62269AD70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581" y="810526"/>
            <a:ext cx="7199176" cy="6405282"/>
          </a:xfrm>
        </p:spPr>
        <p:txBody>
          <a:bodyPr/>
          <a:lstStyle/>
          <a:p>
            <a:r>
              <a:rPr lang="ru-RU" sz="4400" b="1" dirty="0">
                <a:latin typeface="1Janyzak Bengaly" pitchFamily="2" charset="0"/>
              </a:rPr>
              <a:t>Т. </a:t>
            </a:r>
            <a:r>
              <a:rPr lang="ru-RU" sz="4400" b="1" dirty="0" err="1">
                <a:latin typeface="1Janyzak Bengaly" pitchFamily="2" charset="0"/>
              </a:rPr>
              <a:t>Касымбековдун</a:t>
            </a:r>
            <a:r>
              <a:rPr lang="ru-RU" sz="4400" b="1" dirty="0">
                <a:latin typeface="1Janyzak Bengaly" pitchFamily="2" charset="0"/>
              </a:rPr>
              <a:t> "</a:t>
            </a:r>
            <a:r>
              <a:rPr lang="ru-RU" sz="4400" b="1" dirty="0" err="1">
                <a:latin typeface="1Janyzak Bengaly" pitchFamily="2" charset="0"/>
              </a:rPr>
              <a:t>Кичинекей</a:t>
            </a:r>
            <a:r>
              <a:rPr lang="ru-RU" sz="4400" b="1" dirty="0">
                <a:latin typeface="1Janyzak Bengaly" pitchFamily="2" charset="0"/>
              </a:rPr>
              <a:t> </a:t>
            </a:r>
            <a:r>
              <a:rPr lang="ru-RU" sz="4400" b="1" dirty="0" err="1">
                <a:latin typeface="1Janyzak Bengaly" pitchFamily="2" charset="0"/>
              </a:rPr>
              <a:t>жылкычы</a:t>
            </a:r>
            <a:r>
              <a:rPr lang="ru-RU" sz="4400" b="1" dirty="0">
                <a:latin typeface="1Janyzak Bengaly" pitchFamily="2" charset="0"/>
              </a:rPr>
              <a:t>" </a:t>
            </a:r>
            <a:r>
              <a:rPr lang="ru-RU" sz="4400" b="1" dirty="0" err="1">
                <a:latin typeface="1Janyzak Bengaly" pitchFamily="2" charset="0"/>
              </a:rPr>
              <a:t>деген</a:t>
            </a:r>
            <a:r>
              <a:rPr lang="ru-RU" sz="4400" b="1" dirty="0">
                <a:latin typeface="1Janyzak Bengaly" pitchFamily="2" charset="0"/>
              </a:rPr>
              <a:t> </a:t>
            </a:r>
            <a:r>
              <a:rPr lang="ru-RU" sz="4400" b="1" dirty="0" err="1">
                <a:latin typeface="1Janyzak Bengaly" pitchFamily="2" charset="0"/>
              </a:rPr>
              <a:t>алгачкы</a:t>
            </a:r>
            <a:r>
              <a:rPr lang="ru-RU" sz="4400" b="1" dirty="0">
                <a:latin typeface="1Janyzak Bengaly" pitchFamily="2" charset="0"/>
              </a:rPr>
              <a:t> </a:t>
            </a:r>
            <a:r>
              <a:rPr lang="ru-RU" sz="4400" b="1" dirty="0" err="1">
                <a:latin typeface="1Janyzak Bengaly" pitchFamily="2" charset="0"/>
              </a:rPr>
              <a:t>чыгармасы</a:t>
            </a:r>
            <a:r>
              <a:rPr lang="ru-RU" sz="4400" b="1" dirty="0">
                <a:latin typeface="1Janyzak Bengaly" pitchFamily="2" charset="0"/>
              </a:rPr>
              <a:t> 1952-жылы "</a:t>
            </a:r>
            <a:r>
              <a:rPr lang="ru-RU" sz="4400" b="1" dirty="0" err="1">
                <a:latin typeface="1Janyzak Bengaly" pitchFamily="2" charset="0"/>
              </a:rPr>
              <a:t>Советтик</a:t>
            </a:r>
            <a:r>
              <a:rPr lang="ru-RU" sz="4400" b="1" dirty="0">
                <a:latin typeface="1Janyzak Bengaly" pitchFamily="2" charset="0"/>
              </a:rPr>
              <a:t> Кыргызстан" </a:t>
            </a:r>
            <a:r>
              <a:rPr lang="ru-RU" sz="4400" b="1" dirty="0" err="1">
                <a:latin typeface="1Janyzak Bengaly" pitchFamily="2" charset="0"/>
              </a:rPr>
              <a:t>журналына</a:t>
            </a:r>
            <a:r>
              <a:rPr lang="ru-RU" sz="4400" b="1" dirty="0">
                <a:latin typeface="1Janyzak Bengaly" pitchFamily="2" charset="0"/>
              </a:rPr>
              <a:t> (</a:t>
            </a:r>
            <a:r>
              <a:rPr lang="ru-RU" sz="4400" b="1" dirty="0" err="1">
                <a:latin typeface="1Janyzak Bengaly" pitchFamily="2" charset="0"/>
              </a:rPr>
              <a:t>кийинки</a:t>
            </a:r>
            <a:r>
              <a:rPr lang="ru-RU" sz="4400" b="1" dirty="0">
                <a:latin typeface="1Janyzak Bengaly" pitchFamily="2" charset="0"/>
              </a:rPr>
              <a:t> "Ала-</a:t>
            </a:r>
            <a:r>
              <a:rPr lang="ru-RU" sz="4400" b="1" dirty="0" err="1">
                <a:latin typeface="1Janyzak Bengaly" pitchFamily="2" charset="0"/>
              </a:rPr>
              <a:t>Тоо</a:t>
            </a:r>
            <a:r>
              <a:rPr lang="ru-RU" sz="4400" b="1" dirty="0">
                <a:latin typeface="1Janyzak Bengaly" pitchFamily="2" charset="0"/>
              </a:rPr>
              <a:t>") </a:t>
            </a:r>
            <a:r>
              <a:rPr lang="ru-RU" sz="4400" b="1" dirty="0" err="1">
                <a:latin typeface="1Janyzak Bengaly" pitchFamily="2" charset="0"/>
              </a:rPr>
              <a:t>басылган</a:t>
            </a:r>
            <a:r>
              <a:rPr lang="ru-RU" sz="4400" b="1" dirty="0">
                <a:latin typeface="1Janyzak Bengaly" pitchFamily="2" charset="0"/>
              </a:rPr>
              <a:t>.</a:t>
            </a:r>
            <a:br>
              <a:rPr lang="ru-RU" sz="4400" b="1" dirty="0">
                <a:latin typeface="1Janyzak Bengaly" pitchFamily="2" charset="0"/>
              </a:rPr>
            </a:br>
            <a:endParaRPr lang="ru-RU" sz="4400" b="1" dirty="0">
              <a:latin typeface="1Janyzak Bengaly" pitchFamily="2" charset="0"/>
            </a:endParaRPr>
          </a:p>
        </p:txBody>
      </p:sp>
      <p:pic>
        <p:nvPicPr>
          <p:cNvPr id="2050" name="Picture 2" descr="Тарыхый чыгармалардын устасы 92 жашка толмок. Төлөгөн Касымбековдун  сүрөттөрү - 15.01.2023, Sputnik Кыргызстан">
            <a:extLst>
              <a:ext uri="{FF2B5EF4-FFF2-40B4-BE49-F238E27FC236}">
                <a16:creationId xmlns:a16="http://schemas.microsoft.com/office/drawing/2014/main" id="{6E3310C6-6A76-42B5-BDBC-11C1241AF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757" y="793961"/>
            <a:ext cx="4186337" cy="577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240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A972B0-261C-4FB3-AF33-64A88EBEA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60465"/>
          </a:xfrm>
        </p:spPr>
        <p:txBody>
          <a:bodyPr/>
          <a:lstStyle/>
          <a:p>
            <a:r>
              <a:rPr lang="ru-RU" dirty="0">
                <a:latin typeface="1Janyzak Bengaly" pitchFamily="2" charset="0"/>
              </a:rPr>
              <a:t>ЧЫГАРМАЛАРЫ: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30A4D5-0161-4CFB-B5EC-7AB092A7B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1113184"/>
            <a:ext cx="11423374" cy="557916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1Janyzak Bengaly" pitchFamily="2" charset="0"/>
              </a:rPr>
              <a:t>1965-жылы "Адам </a:t>
            </a:r>
            <a:r>
              <a:rPr lang="ru-RU" sz="3200" b="1" dirty="0" err="1">
                <a:solidFill>
                  <a:srgbClr val="FF0000"/>
                </a:solidFill>
                <a:latin typeface="1Janyzak Bengaly" pitchFamily="2" charset="0"/>
              </a:rPr>
              <a:t>болгум</a:t>
            </a:r>
            <a:r>
              <a:rPr lang="ru-RU" sz="3200" b="1" dirty="0">
                <a:solidFill>
                  <a:srgbClr val="FF0000"/>
                </a:solidFill>
                <a:latin typeface="1Janyzak Bengaly" pitchFamily="2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1Janyzak Bengaly" pitchFamily="2" charset="0"/>
              </a:rPr>
              <a:t>келет</a:t>
            </a:r>
            <a:r>
              <a:rPr lang="ru-RU" sz="3200" b="1" dirty="0">
                <a:solidFill>
                  <a:srgbClr val="FF0000"/>
                </a:solidFill>
                <a:latin typeface="1Janyzak Bengaly" pitchFamily="2" charset="0"/>
              </a:rPr>
              <a:t>" </a:t>
            </a:r>
            <a:r>
              <a:rPr lang="ru-RU" sz="3200" b="1" dirty="0">
                <a:latin typeface="1Janyzak Bengaly" pitchFamily="2" charset="0"/>
              </a:rPr>
              <a:t>повести "Советский писатель" </a:t>
            </a:r>
            <a:r>
              <a:rPr lang="ru-RU" sz="3200" b="1" dirty="0" err="1">
                <a:latin typeface="1Janyzak Bengaly" pitchFamily="2" charset="0"/>
              </a:rPr>
              <a:t>басмасынан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орус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тилинде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басылган</a:t>
            </a:r>
            <a:r>
              <a:rPr lang="ru-RU" sz="3200" b="1" dirty="0">
                <a:latin typeface="1Janyzak Bengaly" pitchFamily="2" charset="0"/>
              </a:rPr>
              <a:t>. </a:t>
            </a:r>
            <a:r>
              <a:rPr lang="ru-RU" sz="3200" b="1" dirty="0">
                <a:solidFill>
                  <a:srgbClr val="FF0000"/>
                </a:solidFill>
                <a:latin typeface="1Janyzak Bengaly" pitchFamily="2" charset="0"/>
              </a:rPr>
              <a:t>"</a:t>
            </a:r>
            <a:r>
              <a:rPr lang="ru-RU" sz="3200" b="1" dirty="0" err="1">
                <a:solidFill>
                  <a:srgbClr val="FF0000"/>
                </a:solidFill>
                <a:latin typeface="1Janyzak Bengaly" pitchFamily="2" charset="0"/>
              </a:rPr>
              <a:t>Сынган</a:t>
            </a:r>
            <a:r>
              <a:rPr lang="ru-RU" sz="3200" b="1" dirty="0">
                <a:solidFill>
                  <a:srgbClr val="FF0000"/>
                </a:solidFill>
                <a:latin typeface="1Janyzak Bengaly" pitchFamily="2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1Janyzak Bengaly" pitchFamily="2" charset="0"/>
              </a:rPr>
              <a:t>кылыч</a:t>
            </a:r>
            <a:r>
              <a:rPr lang="ru-RU" sz="3200" b="1" dirty="0">
                <a:solidFill>
                  <a:srgbClr val="FF0000"/>
                </a:solidFill>
                <a:latin typeface="1Janyzak Bengaly" pitchFamily="2" charset="0"/>
              </a:rPr>
              <a:t>" </a:t>
            </a:r>
            <a:r>
              <a:rPr lang="ru-RU" sz="3200" b="1" dirty="0" err="1">
                <a:latin typeface="1Janyzak Bengaly" pitchFamily="2" charset="0"/>
              </a:rPr>
              <a:t>тарыхый</a:t>
            </a:r>
            <a:r>
              <a:rPr lang="ru-RU" sz="3200" b="1" dirty="0">
                <a:latin typeface="1Janyzak Bengaly" pitchFamily="2" charset="0"/>
              </a:rPr>
              <a:t> романы </a:t>
            </a:r>
            <a:r>
              <a:rPr lang="ru-RU" sz="3200" b="1" dirty="0" err="1">
                <a:latin typeface="1Janyzak Bengaly" pitchFamily="2" charset="0"/>
              </a:rPr>
              <a:t>орус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тилине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которулуп</a:t>
            </a:r>
            <a:r>
              <a:rPr lang="ru-RU" sz="3200" b="1" dirty="0">
                <a:latin typeface="1Janyzak Bengaly" pitchFamily="2" charset="0"/>
              </a:rPr>
              <a:t>, </a:t>
            </a:r>
            <a:r>
              <a:rPr lang="ru-RU" sz="3200" b="1" dirty="0" err="1">
                <a:latin typeface="1Janyzak Bengaly" pitchFamily="2" charset="0"/>
              </a:rPr>
              <a:t>андан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кийин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Советтер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Союзунун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бардык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элинин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тилине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которулган</a:t>
            </a:r>
            <a:r>
              <a:rPr lang="ru-RU" sz="3200" b="1" dirty="0">
                <a:latin typeface="1Janyzak Bengaly" pitchFamily="2" charset="0"/>
              </a:rPr>
              <a:t>. </a:t>
            </a:r>
            <a:r>
              <a:rPr lang="ru-RU" sz="3200" b="1" dirty="0">
                <a:solidFill>
                  <a:srgbClr val="FF0000"/>
                </a:solidFill>
                <a:latin typeface="1Janyzak Bengaly" pitchFamily="2" charset="0"/>
              </a:rPr>
              <a:t>1980-жылы</a:t>
            </a:r>
            <a:r>
              <a:rPr lang="ru-RU" sz="3200" b="1" dirty="0">
                <a:latin typeface="1Janyzak Bengaly" pitchFamily="2" charset="0"/>
              </a:rPr>
              <a:t> "Прогресс" </a:t>
            </a:r>
            <a:r>
              <a:rPr lang="ru-RU" sz="3200" b="1" dirty="0" err="1">
                <a:latin typeface="1Janyzak Bengaly" pitchFamily="2" charset="0"/>
              </a:rPr>
              <a:t>басмасы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бул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романды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англис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тилинде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чыгарган</a:t>
            </a:r>
            <a:r>
              <a:rPr lang="ru-RU" sz="3200" b="1" dirty="0">
                <a:latin typeface="1Janyzak Bengaly" pitchFamily="2" charset="0"/>
              </a:rPr>
              <a:t>. Башка </a:t>
            </a:r>
            <a:r>
              <a:rPr lang="ru-RU" sz="3200" b="1" dirty="0" err="1">
                <a:latin typeface="1Janyzak Bengaly" pitchFamily="2" charset="0"/>
              </a:rPr>
              <a:t>чыгармаларынын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арасында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Кыргызстандын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тарыхын</a:t>
            </a:r>
            <a:r>
              <a:rPr lang="ru-RU" sz="3200" b="1" dirty="0">
                <a:latin typeface="1Janyzak Bengaly" pitchFamily="2" charset="0"/>
              </a:rPr>
              <a:t> Х</a:t>
            </a:r>
            <a:r>
              <a:rPr lang="en-US" sz="3200" b="1" dirty="0">
                <a:latin typeface="1Janyzak Bengaly" pitchFamily="2" charset="0"/>
              </a:rPr>
              <a:t>I</a:t>
            </a:r>
            <a:r>
              <a:rPr lang="ru-RU" sz="3200" b="1" dirty="0">
                <a:latin typeface="1Janyzak Bengaly" pitchFamily="2" charset="0"/>
              </a:rPr>
              <a:t>Х </a:t>
            </a:r>
            <a:r>
              <a:rPr lang="ru-RU" sz="3200" b="1" dirty="0" err="1">
                <a:latin typeface="1Janyzak Bengaly" pitchFamily="2" charset="0"/>
              </a:rPr>
              <a:t>кылымдын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ортосунан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баштап</a:t>
            </a:r>
            <a:r>
              <a:rPr lang="ru-RU" sz="3200" b="1" dirty="0">
                <a:latin typeface="1Janyzak Bengaly" pitchFamily="2" charset="0"/>
              </a:rPr>
              <a:t> ХХ </a:t>
            </a:r>
            <a:r>
              <a:rPr lang="ru-RU" sz="3200" b="1" dirty="0" err="1">
                <a:latin typeface="1Janyzak Bengaly" pitchFamily="2" charset="0"/>
              </a:rPr>
              <a:t>кылымдын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башына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чейин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баяндаган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1Janyzak Bengaly" pitchFamily="2" charset="0"/>
              </a:rPr>
              <a:t>"</a:t>
            </a:r>
            <a:r>
              <a:rPr lang="ru-RU" sz="3200" b="1" dirty="0" err="1">
                <a:solidFill>
                  <a:srgbClr val="FF0000"/>
                </a:solidFill>
                <a:latin typeface="1Janyzak Bengaly" pitchFamily="2" charset="0"/>
              </a:rPr>
              <a:t>Келкел</a:t>
            </a:r>
            <a:r>
              <a:rPr lang="ru-RU" sz="3200" b="1" dirty="0">
                <a:solidFill>
                  <a:srgbClr val="FF0000"/>
                </a:solidFill>
                <a:latin typeface="1Janyzak Bengaly" pitchFamily="2" charset="0"/>
              </a:rPr>
              <a:t>", "</a:t>
            </a:r>
            <a:r>
              <a:rPr lang="ru-RU" sz="3200" b="1" dirty="0" err="1">
                <a:solidFill>
                  <a:srgbClr val="FF0000"/>
                </a:solidFill>
                <a:latin typeface="1Janyzak Bengaly" pitchFamily="2" charset="0"/>
              </a:rPr>
              <a:t>Чапкын</a:t>
            </a:r>
            <a:r>
              <a:rPr lang="ru-RU" sz="3200" b="1" dirty="0">
                <a:solidFill>
                  <a:srgbClr val="FF0000"/>
                </a:solidFill>
                <a:latin typeface="1Janyzak Bengaly" pitchFamily="2" charset="0"/>
              </a:rPr>
              <a:t>", "</a:t>
            </a:r>
            <a:r>
              <a:rPr lang="ru-RU" sz="3200" b="1" dirty="0" err="1">
                <a:solidFill>
                  <a:srgbClr val="FF0000"/>
                </a:solidFill>
                <a:latin typeface="1Janyzak Bengaly" pitchFamily="2" charset="0"/>
              </a:rPr>
              <a:t>Баскын</a:t>
            </a:r>
            <a:r>
              <a:rPr lang="ru-RU" sz="3200" b="1" dirty="0">
                <a:solidFill>
                  <a:srgbClr val="FF0000"/>
                </a:solidFill>
                <a:latin typeface="1Janyzak Bengaly" pitchFamily="2" charset="0"/>
              </a:rPr>
              <a:t>", "</a:t>
            </a:r>
            <a:r>
              <a:rPr lang="ru-RU" sz="3200" b="1" dirty="0" err="1">
                <a:solidFill>
                  <a:srgbClr val="FF0000"/>
                </a:solidFill>
                <a:latin typeface="1Janyzak Bengaly" pitchFamily="2" charset="0"/>
              </a:rPr>
              <a:t>Кыргын</a:t>
            </a:r>
            <a:r>
              <a:rPr lang="ru-RU" sz="3200" b="1" dirty="0">
                <a:solidFill>
                  <a:srgbClr val="FF0000"/>
                </a:solidFill>
                <a:latin typeface="1Janyzak Bengaly" pitchFamily="2" charset="0"/>
              </a:rPr>
              <a:t>" </a:t>
            </a:r>
            <a:r>
              <a:rPr lang="ru-RU" sz="3200" b="1" dirty="0" err="1">
                <a:latin typeface="1Janyzak Bengaly" pitchFamily="2" charset="0"/>
              </a:rPr>
              <a:t>деген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романдарын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атаса</a:t>
            </a:r>
            <a:r>
              <a:rPr lang="ru-RU" sz="3200" b="1" dirty="0">
                <a:latin typeface="1Janyzak Bengaly" pitchFamily="2" charset="0"/>
              </a:rPr>
              <a:t> болот.</a:t>
            </a:r>
          </a:p>
        </p:txBody>
      </p:sp>
    </p:spTree>
    <p:extLst>
      <p:ext uri="{BB962C8B-B14F-4D97-AF65-F5344CB8AC3E}">
        <p14:creationId xmlns:p14="http://schemas.microsoft.com/office/powerpoint/2010/main" val="3508585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CB735CD-3AB3-400F-910E-EEDF82DFB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578" y="285276"/>
            <a:ext cx="9995481" cy="5283011"/>
          </a:xfrm>
        </p:spPr>
        <p:txBody>
          <a:bodyPr/>
          <a:lstStyle/>
          <a:p>
            <a:r>
              <a:rPr lang="ru-RU" sz="3200" b="1" dirty="0" err="1">
                <a:latin typeface="1Janyzak Bengaly" pitchFamily="2" charset="0"/>
              </a:rPr>
              <a:t>Белгилүү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жазуучу</a:t>
            </a:r>
            <a:r>
              <a:rPr lang="ru-RU" sz="3200" b="1" dirty="0">
                <a:latin typeface="1Janyzak Bengaly" pitchFamily="2" charset="0"/>
              </a:rPr>
              <a:t> 1959-жылдан </a:t>
            </a:r>
            <a:r>
              <a:rPr lang="ru-RU" sz="3200" b="1" dirty="0" err="1">
                <a:latin typeface="1Janyzak Bengaly" pitchFamily="2" charset="0"/>
              </a:rPr>
              <a:t>тартып</a:t>
            </a:r>
            <a:r>
              <a:rPr lang="ru-RU" sz="3200" b="1" dirty="0">
                <a:latin typeface="1Janyzak Bengaly" pitchFamily="2" charset="0"/>
              </a:rPr>
              <a:t> СССР </a:t>
            </a:r>
            <a:r>
              <a:rPr lang="ru-RU" sz="3200" b="1" dirty="0" err="1">
                <a:latin typeface="1Janyzak Bengaly" pitchFamily="2" charset="0"/>
              </a:rPr>
              <a:t>Жазуучулар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союзунун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мүчөсү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болгон</a:t>
            </a:r>
            <a:r>
              <a:rPr lang="ru-RU" sz="3200" b="1" dirty="0">
                <a:latin typeface="1Janyzak Bengaly" pitchFamily="2" charset="0"/>
              </a:rPr>
              <a:t>. 1986-жылы "Кыргыз эл </a:t>
            </a:r>
            <a:r>
              <a:rPr lang="ru-RU" sz="3200" b="1" dirty="0" err="1">
                <a:latin typeface="1Janyzak Bengaly" pitchFamily="2" charset="0"/>
              </a:rPr>
              <a:t>жазуучусу</a:t>
            </a:r>
            <a:r>
              <a:rPr lang="ru-RU" sz="3200" b="1" dirty="0">
                <a:latin typeface="1Janyzak Bengaly" pitchFamily="2" charset="0"/>
              </a:rPr>
              <a:t>" </a:t>
            </a:r>
            <a:r>
              <a:rPr lang="ru-RU" sz="3200" b="1" dirty="0" err="1">
                <a:latin typeface="1Janyzak Bengaly" pitchFamily="2" charset="0"/>
              </a:rPr>
              <a:t>наамын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алган</a:t>
            </a:r>
            <a:r>
              <a:rPr lang="ru-RU" sz="3200" b="1" dirty="0">
                <a:latin typeface="1Janyzak Bengaly" pitchFamily="2" charset="0"/>
              </a:rPr>
              <a:t>. </a:t>
            </a:r>
          </a:p>
          <a:p>
            <a:r>
              <a:rPr lang="ru-RU" sz="3200" b="1" dirty="0">
                <a:latin typeface="1Janyzak Bengaly" pitchFamily="2" charset="0"/>
              </a:rPr>
              <a:t>1990-1994-жж. Кыргыз Республика-</a:t>
            </a:r>
          </a:p>
          <a:p>
            <a:pPr marL="0" indent="0">
              <a:buNone/>
            </a:pPr>
            <a:r>
              <a:rPr lang="ru-RU" sz="3200" b="1" dirty="0" err="1">
                <a:latin typeface="1Janyzak Bengaly" pitchFamily="2" charset="0"/>
              </a:rPr>
              <a:t>сынын</a:t>
            </a:r>
            <a:r>
              <a:rPr lang="ru-RU" sz="3200" b="1" dirty="0">
                <a:latin typeface="1Janyzak Bengaly" pitchFamily="2" charset="0"/>
              </a:rPr>
              <a:t> Эл депутаты, </a:t>
            </a:r>
            <a:r>
              <a:rPr lang="ru-RU" sz="3200" b="1" dirty="0" err="1">
                <a:latin typeface="1Janyzak Bengaly" pitchFamily="2" charset="0"/>
              </a:rPr>
              <a:t>тил</a:t>
            </a:r>
            <a:r>
              <a:rPr lang="ru-RU" sz="3200" b="1" dirty="0">
                <a:latin typeface="1Janyzak Bengaly" pitchFamily="2" charset="0"/>
              </a:rPr>
              <a:t>, </a:t>
            </a:r>
            <a:r>
              <a:rPr lang="ru-RU" sz="3200" b="1" dirty="0" err="1">
                <a:latin typeface="1Janyzak Bengaly" pitchFamily="2" charset="0"/>
              </a:rPr>
              <a:t>маданият</a:t>
            </a:r>
            <a:r>
              <a:rPr lang="ru-RU" sz="3200" b="1" dirty="0">
                <a:latin typeface="1Janyzak Bengaly" pitchFamily="2" charset="0"/>
              </a:rPr>
              <a:t> </a:t>
            </a:r>
          </a:p>
          <a:p>
            <a:pPr marL="0" indent="0">
              <a:buNone/>
            </a:pPr>
            <a:r>
              <a:rPr lang="ru-RU" sz="3200" b="1" dirty="0" err="1">
                <a:latin typeface="1Janyzak Bengaly" pitchFamily="2" charset="0"/>
              </a:rPr>
              <a:t>жана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билим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боюнча</a:t>
            </a:r>
            <a:r>
              <a:rPr lang="ru-RU" sz="3200" b="1" dirty="0">
                <a:latin typeface="1Janyzak Bengaly" pitchFamily="2" charset="0"/>
              </a:rPr>
              <a:t>, </a:t>
            </a:r>
            <a:r>
              <a:rPr lang="ru-RU" sz="3200" b="1" dirty="0" err="1">
                <a:latin typeface="1Janyzak Bengaly" pitchFamily="2" charset="0"/>
              </a:rPr>
              <a:t>улуттар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аралык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парламенттик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комиссиянын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жетек</a:t>
            </a:r>
            <a:r>
              <a:rPr lang="ru-RU" sz="3200" b="1" dirty="0">
                <a:latin typeface="1Janyzak Bengaly" pitchFamily="2" charset="0"/>
              </a:rPr>
              <a:t>-</a:t>
            </a:r>
          </a:p>
          <a:p>
            <a:pPr marL="0" indent="0">
              <a:buNone/>
            </a:pPr>
            <a:r>
              <a:rPr lang="ru-RU" sz="3200" b="1" dirty="0" err="1">
                <a:latin typeface="1Janyzak Bengaly" pitchFamily="2" charset="0"/>
              </a:rPr>
              <a:t>чиси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жана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эркин</a:t>
            </a:r>
            <a:r>
              <a:rPr lang="ru-RU" sz="3200" b="1" dirty="0">
                <a:latin typeface="1Janyzak Bengaly" pitchFamily="2" charset="0"/>
              </a:rPr>
              <a:t> Кыргызстан </a:t>
            </a:r>
            <a:r>
              <a:rPr lang="ru-RU" sz="3200" b="1" dirty="0" err="1">
                <a:latin typeface="1Janyzak Bengaly" pitchFamily="2" charset="0"/>
              </a:rPr>
              <a:t>Жазуу</a:t>
            </a:r>
            <a:r>
              <a:rPr lang="ru-RU" sz="3200" b="1" dirty="0">
                <a:latin typeface="1Janyzak Bengaly" pitchFamily="2" charset="0"/>
              </a:rPr>
              <a:t>-</a:t>
            </a:r>
          </a:p>
          <a:p>
            <a:pPr marL="0" indent="0">
              <a:buNone/>
            </a:pPr>
            <a:r>
              <a:rPr lang="ru-RU" sz="3200" b="1" dirty="0" err="1">
                <a:latin typeface="1Janyzak Bengaly" pitchFamily="2" charset="0"/>
              </a:rPr>
              <a:t>чулар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союзунун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башчысы</a:t>
            </a:r>
            <a:r>
              <a:rPr lang="ru-RU" sz="3200" b="1" dirty="0">
                <a:latin typeface="1Janyzak Bengaly" pitchFamily="2" charset="0"/>
              </a:rPr>
              <a:t> </a:t>
            </a:r>
            <a:r>
              <a:rPr lang="ru-RU" sz="3200" b="1" dirty="0" err="1">
                <a:latin typeface="1Janyzak Bengaly" pitchFamily="2" charset="0"/>
              </a:rPr>
              <a:t>болгон</a:t>
            </a:r>
            <a:r>
              <a:rPr lang="ru-RU" sz="3200" b="1" dirty="0">
                <a:latin typeface="1Janyzak Bengaly" pitchFamily="2" charset="0"/>
              </a:rPr>
              <a:t>.</a:t>
            </a:r>
          </a:p>
          <a:p>
            <a:endParaRPr lang="ru-RU" dirty="0"/>
          </a:p>
        </p:txBody>
      </p:sp>
      <p:pic>
        <p:nvPicPr>
          <p:cNvPr id="3074" name="Picture 2" descr="Instagram-এ I L G E R I: &quot;Тологон Касымбеков. Сын, родившийся у 60-летнего  отца. В этот день, 15 января 1931-году родился Герой и Народный писатель  Кыргызской Республики, лауреат государственной премии имени Токтогула,">
            <a:extLst>
              <a:ext uri="{FF2B5EF4-FFF2-40B4-BE49-F238E27FC236}">
                <a16:creationId xmlns:a16="http://schemas.microsoft.com/office/drawing/2014/main" id="{E49897DE-96EA-4EE0-8D4F-D7E7FCFBE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952" y="1952625"/>
            <a:ext cx="3791595" cy="473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825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CB3A18-D4AD-443E-9ED1-6EC8B6858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215" y="325817"/>
            <a:ext cx="11622155" cy="1086678"/>
          </a:xfrm>
        </p:spPr>
        <p:txBody>
          <a:bodyPr/>
          <a:lstStyle/>
          <a:p>
            <a:r>
              <a:rPr lang="ru-RU" sz="3200" dirty="0" err="1">
                <a:latin typeface="1Janyzak Bengaly" pitchFamily="2" charset="0"/>
              </a:rPr>
              <a:t>Төлөгөн</a:t>
            </a:r>
            <a:r>
              <a:rPr lang="ru-RU" sz="3200" dirty="0">
                <a:latin typeface="1Janyzak Bengaly" pitchFamily="2" charset="0"/>
              </a:rPr>
              <a:t> </a:t>
            </a:r>
            <a:r>
              <a:rPr lang="ru-RU" sz="3200" dirty="0" err="1">
                <a:latin typeface="1Janyzak Bengaly" pitchFamily="2" charset="0"/>
              </a:rPr>
              <a:t>Касымбеков</a:t>
            </a:r>
            <a:r>
              <a:rPr lang="ru-RU" sz="3200" dirty="0">
                <a:latin typeface="1Janyzak Bengaly" pitchFamily="2" charset="0"/>
              </a:rPr>
              <a:t> </a:t>
            </a:r>
            <a:r>
              <a:rPr lang="ru-RU" sz="3200" dirty="0" err="1">
                <a:latin typeface="1Janyzak Bengaly" pitchFamily="2" charset="0"/>
              </a:rPr>
              <a:t>жубайы</a:t>
            </a:r>
            <a:r>
              <a:rPr lang="ru-RU" sz="3200" dirty="0">
                <a:latin typeface="1Janyzak Bengaly" pitchFamily="2" charset="0"/>
              </a:rPr>
              <a:t> </a:t>
            </a:r>
            <a:r>
              <a:rPr lang="ru-RU" sz="3200" dirty="0" err="1">
                <a:latin typeface="1Janyzak Bengaly" pitchFamily="2" charset="0"/>
              </a:rPr>
              <a:t>Адаш</a:t>
            </a:r>
            <a:r>
              <a:rPr lang="ru-RU" sz="3200" dirty="0">
                <a:latin typeface="1Janyzak Bengaly" pitchFamily="2" charset="0"/>
              </a:rPr>
              <a:t> </a:t>
            </a:r>
            <a:r>
              <a:rPr lang="ru-RU" sz="3200" dirty="0" err="1">
                <a:latin typeface="1Janyzak Bengaly" pitchFamily="2" charset="0"/>
              </a:rPr>
              <a:t>Мырзакматова</a:t>
            </a:r>
            <a:r>
              <a:rPr lang="ru-RU" sz="3200" dirty="0">
                <a:latin typeface="1Janyzak Bengaly" pitchFamily="2" charset="0"/>
              </a:rPr>
              <a:t> </a:t>
            </a:r>
            <a:br>
              <a:rPr lang="ru-RU" sz="3200" dirty="0">
                <a:latin typeface="1Janyzak Bengaly" pitchFamily="2" charset="0"/>
              </a:rPr>
            </a:br>
            <a:r>
              <a:rPr lang="ru-RU" sz="3200" dirty="0" err="1">
                <a:latin typeface="1Janyzak Bengaly" pitchFamily="2" charset="0"/>
              </a:rPr>
              <a:t>экөө</a:t>
            </a:r>
            <a:r>
              <a:rPr lang="ru-RU" sz="3200" dirty="0">
                <a:latin typeface="1Janyzak Bengaly" pitchFamily="2" charset="0"/>
              </a:rPr>
              <a:t> </a:t>
            </a:r>
            <a:r>
              <a:rPr lang="ru-RU" sz="3200" dirty="0" err="1">
                <a:latin typeface="1Janyzak Bengaly" pitchFamily="2" charset="0"/>
              </a:rPr>
              <a:t>беш</a:t>
            </a:r>
            <a:r>
              <a:rPr lang="ru-RU" sz="3200" dirty="0">
                <a:latin typeface="1Janyzak Bengaly" pitchFamily="2" charset="0"/>
              </a:rPr>
              <a:t> </a:t>
            </a:r>
            <a:r>
              <a:rPr lang="ru-RU" sz="3200" dirty="0" err="1">
                <a:latin typeface="1Janyzak Bengaly" pitchFamily="2" charset="0"/>
              </a:rPr>
              <a:t>уул</a:t>
            </a:r>
            <a:r>
              <a:rPr lang="ru-RU" sz="3200" dirty="0">
                <a:latin typeface="1Janyzak Bengaly" pitchFamily="2" charset="0"/>
              </a:rPr>
              <a:t>, </a:t>
            </a:r>
            <a:r>
              <a:rPr lang="ru-RU" sz="3200" dirty="0" err="1">
                <a:latin typeface="1Janyzak Bengaly" pitchFamily="2" charset="0"/>
              </a:rPr>
              <a:t>бир</a:t>
            </a:r>
            <a:r>
              <a:rPr lang="ru-RU" sz="3200" dirty="0">
                <a:latin typeface="1Janyzak Bengaly" pitchFamily="2" charset="0"/>
              </a:rPr>
              <a:t> </a:t>
            </a:r>
            <a:r>
              <a:rPr lang="ru-RU" sz="3200" dirty="0" err="1">
                <a:latin typeface="1Janyzak Bengaly" pitchFamily="2" charset="0"/>
              </a:rPr>
              <a:t>кызды</a:t>
            </a:r>
            <a:r>
              <a:rPr lang="ru-RU" sz="3200" dirty="0">
                <a:latin typeface="1Janyzak Bengaly" pitchFamily="2" charset="0"/>
              </a:rPr>
              <a:t> </a:t>
            </a:r>
            <a:r>
              <a:rPr lang="ru-RU" sz="3200" dirty="0" err="1">
                <a:latin typeface="1Janyzak Bengaly" pitchFamily="2" charset="0"/>
              </a:rPr>
              <a:t>тарбиялап</a:t>
            </a:r>
            <a:r>
              <a:rPr lang="ru-RU" sz="3200" dirty="0">
                <a:latin typeface="1Janyzak Bengaly" pitchFamily="2" charset="0"/>
              </a:rPr>
              <a:t> </a:t>
            </a:r>
            <a:r>
              <a:rPr lang="ru-RU" sz="3200" dirty="0" err="1">
                <a:latin typeface="1Janyzak Bengaly" pitchFamily="2" charset="0"/>
              </a:rPr>
              <a:t>өстүргөн</a:t>
            </a:r>
            <a:r>
              <a:rPr lang="ru-RU" sz="3200" dirty="0">
                <a:latin typeface="1Janyzak Bengaly" pitchFamily="2" charset="0"/>
              </a:rPr>
              <a:t>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471BEB2-B8CC-441B-8832-F47024C74B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56" y="1753324"/>
            <a:ext cx="6520070" cy="4786201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856B57-1B24-4A9F-B138-EE63E95583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4" b="15169"/>
          <a:stretch/>
        </p:blipFill>
        <p:spPr>
          <a:xfrm>
            <a:off x="6965160" y="1753323"/>
            <a:ext cx="4718966" cy="477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807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67</TotalTime>
  <Words>269</Words>
  <Application>Microsoft Office PowerPoint</Application>
  <PresentationFormat>Широкоэкранный</PresentationFormat>
  <Paragraphs>26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1Janyzak Bengaly</vt:lpstr>
      <vt:lpstr>Arial</vt:lpstr>
      <vt:lpstr>Century Gothic</vt:lpstr>
      <vt:lpstr>Wingdings 3</vt:lpstr>
      <vt:lpstr>Ион</vt:lpstr>
      <vt:lpstr>Төлөгөн Касымбеков</vt:lpstr>
      <vt:lpstr>Жазуучу Төлөгөн Касымбеков Аксы районундагы Ак-Жол кыштагында 1931-жылы 15-январда туулган. Орто мектепти бүтүп, эки жыл баштапкы мектептерде мугалим, Кичи-Ак-Жол айылдык советинин жооптуу катчысы болуп иштеген.  </vt:lpstr>
      <vt:lpstr>Презентация PowerPoint</vt:lpstr>
      <vt:lpstr>Касымбеков 1973-жылы Кыргыз ССР Министрлер Советинин басма, полиграфия жана китеп соода боюнча мамлекеттик комитетинде башкы редактор болуп иштеген. Сүрөттө ал калемдештери менен.</vt:lpstr>
      <vt:lpstr>Болочоктогу  жазуучу студент кезинде чыгарма жазып акча тапкан. Сүрөт студенттердин жатаканасынын жанында тартылган.</vt:lpstr>
      <vt:lpstr>Т. Касымбековдун "Кичинекей жылкычы" деген алгачкы чыгармасы 1952-жылы "Советтик Кыргызстан" журналына (кийинки "Ала-Тоо") басылган. </vt:lpstr>
      <vt:lpstr>ЧЫГАРМАЛАРЫ:</vt:lpstr>
      <vt:lpstr>Презентация PowerPoint</vt:lpstr>
      <vt:lpstr>Төлөгөн Касымбеков жубайы Адаш Мырзакматова  экөө беш уул, бир кызды тарбиялап өстүргөн.</vt:lpstr>
      <vt:lpstr>СССР Жазуучулар союзунун мүчөсүнүн чыгармалары ал жылдары колдон-колго өтүп окулган. Сүрөттө залкар жазуучу окурмандары менен.</vt:lpstr>
      <vt:lpstr>Кыргыз интеллигенциясы. Москвада ак  калпак кийген Касымбеков, жанында Чыңгыз Айтматов жана калемдештери.</vt:lpstr>
      <vt:lpstr>Жазуучу коомдук-саясий турмушка активтүү катышып 1990-жылы легендарлуу парламенттин депутаты болуп шайланган</vt:lpstr>
      <vt:lpstr>Кыргыз эл жазуучусу узакка созулган оорудан улам 2011-жылы 17-июнда 80 жашында бул дүйнөдөн кайткан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Төлөгөн Касымбеков</dc:title>
  <dc:creator>Пользователь</dc:creator>
  <cp:lastModifiedBy>Пользователь</cp:lastModifiedBy>
  <cp:revision>6</cp:revision>
  <dcterms:created xsi:type="dcterms:W3CDTF">2023-12-10T13:09:57Z</dcterms:created>
  <dcterms:modified xsi:type="dcterms:W3CDTF">2023-12-10T14:17:48Z</dcterms:modified>
</cp:coreProperties>
</file>