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6100" b="1" i="1" dirty="0" smtClean="0">
                <a:solidFill>
                  <a:srgbClr val="C00000"/>
                </a:solidFill>
              </a:rPr>
              <a:t>Цирк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7524328" cy="501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pPr algn="l"/>
            <a:r>
              <a:rPr lang="ru-RU" b="1" u="sng" dirty="0" smtClean="0"/>
              <a:t>Задание №5.</a:t>
            </a:r>
            <a:br>
              <a:rPr lang="ru-RU" b="1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500" dirty="0" smtClean="0"/>
              <a:t>Подумайте, посмотрите ли вы представление, если доберётесь до здания цирка в 15.00? </a:t>
            </a:r>
            <a:br>
              <a:rPr lang="ru-RU" sz="3500" dirty="0" smtClean="0"/>
            </a:br>
            <a:r>
              <a:rPr lang="ru-RU" sz="3500" dirty="0" smtClean="0"/>
              <a:t>А в 11:30?</a:t>
            </a:r>
            <a:br>
              <a:rPr lang="ru-RU" sz="3500" dirty="0" smtClean="0"/>
            </a:br>
            <a:r>
              <a:rPr lang="ru-RU" sz="3500" dirty="0" smtClean="0"/>
              <a:t>Свой ответ вы должны подтвердить словами из текста.</a:t>
            </a:r>
            <a:endParaRPr lang="ru-RU" sz="35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619672" y="1417638"/>
            <a:ext cx="5688632" cy="671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522989" cy="642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5600" dirty="0" smtClean="0"/>
              <a:t>Ребус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463" y="1446977"/>
            <a:ext cx="5997825" cy="3422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5600" dirty="0" smtClean="0"/>
              <a:t>Ребус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01072"/>
            <a:ext cx="7200799" cy="3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Билет в </a:t>
            </a:r>
            <a:r>
              <a:rPr lang="ru-RU" b="1" i="1" dirty="0" smtClean="0">
                <a:solidFill>
                  <a:srgbClr val="FF0000"/>
                </a:solidFill>
              </a:rPr>
              <a:t>цирк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818500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Задание №1.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/>
              <a:t>Ответьте на вопросы: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>1.Какой адрес у Курского цирка?</a:t>
            </a:r>
            <a:br>
              <a:rPr lang="ru-RU" sz="3300" dirty="0" smtClean="0"/>
            </a:br>
            <a:r>
              <a:rPr lang="ru-RU" sz="3300" dirty="0" smtClean="0"/>
              <a:t>2.Сколько стоит билет на представление? </a:t>
            </a:r>
            <a:br>
              <a:rPr lang="ru-RU" sz="3300" dirty="0" smtClean="0"/>
            </a:br>
            <a:r>
              <a:rPr lang="ru-RU" sz="3300" dirty="0" smtClean="0"/>
              <a:t> 3.Назовите дату представления. </a:t>
            </a:r>
            <a:br>
              <a:rPr lang="ru-RU" sz="3300" dirty="0" smtClean="0"/>
            </a:br>
            <a:r>
              <a:rPr lang="ru-RU" sz="3300" dirty="0" smtClean="0"/>
              <a:t>4.Назовите время начала представления. </a:t>
            </a:r>
            <a:br>
              <a:rPr lang="ru-RU" sz="3300" dirty="0" smtClean="0"/>
            </a:br>
            <a:r>
              <a:rPr lang="ru-RU" sz="3300" dirty="0" smtClean="0"/>
              <a:t>5.Название представления</a:t>
            </a:r>
            <a:r>
              <a:rPr lang="ru-RU" sz="3300" i="1" dirty="0" smtClean="0"/>
              <a:t>. 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6.В каком случае можно вернуть или обменять билет на представление?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Задание №2.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i="1" u="sng" dirty="0" smtClean="0"/>
              <a:t>Памятка «Правила поведения в цирке».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</a:t>
            </a:r>
            <a:r>
              <a:rPr lang="ru-RU" sz="3300" dirty="0" smtClean="0"/>
              <a:t>Приходить на представление без опоздания.</a:t>
            </a:r>
            <a:br>
              <a:rPr lang="ru-RU" sz="3300" dirty="0" smtClean="0"/>
            </a:br>
            <a:r>
              <a:rPr lang="ru-RU" sz="3300" dirty="0" smtClean="0"/>
              <a:t>2.В зале запрещена видеосъёмка и фотосъёмка со вспышкой.</a:t>
            </a:r>
            <a:br>
              <a:rPr lang="ru-RU" sz="3300" dirty="0" smtClean="0"/>
            </a:br>
            <a:r>
              <a:rPr lang="ru-RU" sz="3300" dirty="0" smtClean="0"/>
              <a:t>3.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№ 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500" b="1" i="1" u="sng" dirty="0" smtClean="0"/>
              <a:t>Слово упало и разлетелось на кусочки.</a:t>
            </a:r>
            <a:br>
              <a:rPr lang="ru-RU" sz="3500" b="1" i="1" u="sng" dirty="0" smtClean="0"/>
            </a:br>
            <a:r>
              <a:rPr lang="ru-RU" sz="3500" b="1" i="1" u="sng" dirty="0" smtClean="0"/>
              <a:t/>
            </a:r>
            <a:br>
              <a:rPr lang="ru-RU" sz="3500" b="1" i="1" u="sng" dirty="0" smtClean="0"/>
            </a:br>
            <a:r>
              <a:rPr lang="ru-RU" dirty="0" smtClean="0"/>
              <a:t> </a:t>
            </a:r>
            <a:r>
              <a:rPr lang="ru-RU" dirty="0" smtClean="0"/>
              <a:t>ГИМСТНА</a:t>
            </a:r>
            <a:r>
              <a:rPr lang="ru-RU" dirty="0" smtClean="0"/>
              <a:t>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ДССИРЕВЩИКРО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ЁРЖОНЛГ</a:t>
            </a:r>
            <a:br>
              <a:rPr lang="ru-RU" dirty="0" smtClean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НАХОКАДЕЦТО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КУСКИНФО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НУОЛК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ТАБОРКА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Записка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>Я ненадолго ушла на работу. Не забудь, что мы идем сегодня в ________ . Нам необходимо доехать до остановки ______________________. И пройти к дому №____ на улице Александра Невского. Зайти в центральный вход. </a:t>
            </a:r>
            <a:br>
              <a:rPr lang="ru-RU" sz="3300" dirty="0" smtClean="0"/>
            </a:br>
            <a:r>
              <a:rPr lang="ru-RU" sz="3300" dirty="0" smtClean="0"/>
              <a:t>Наш ряд  _____. Твоё место ______.</a:t>
            </a:r>
            <a:br>
              <a:rPr lang="ru-RU" sz="3300" dirty="0" smtClean="0"/>
            </a:br>
            <a:r>
              <a:rPr lang="ru-RU" sz="3300" dirty="0" smtClean="0"/>
              <a:t>                                                                     Мама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24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Цирк </vt:lpstr>
      <vt:lpstr>Ребус </vt:lpstr>
      <vt:lpstr>Ребус </vt:lpstr>
      <vt:lpstr>Билет в цирк </vt:lpstr>
      <vt:lpstr>Задание №1. Ответьте на вопросы: 1.Какой адрес у Курского цирка? 2.Сколько стоит билет на представление?   3.Назовите дату представления.  4.Назовите время начала представления.  5.Название представления.  6.В каком случае можно вернуть или обменять билет на представление? </vt:lpstr>
      <vt:lpstr>Задание №2. Памятка «Правила поведения в цирке». 1.Приходить на представление без опоздания. 2.В зале запрещена видеосъёмка и фотосъёмка со вспышкой. 3. </vt:lpstr>
      <vt:lpstr>Задание № 3. Слово упало и разлетелось на кусочки.   ГИМСТНА       ДССИРЕВЩИКРО  ЁРЖОНЛГ  </vt:lpstr>
      <vt:lpstr>НАХОКАДЕЦТО  КУСКИНФО    НУОЛК  ТАБОРКА  </vt:lpstr>
      <vt:lpstr>Записка Я ненадолго ушла на работу. Не забудь, что мы идем сегодня в ________ . Нам необходимо доехать до остановки ______________________. И пройти к дому №____ на улице Александра Невского. Зайти в центральный вход.  Наш ряд  _____. Твоё место ______.                                                                      Мама </vt:lpstr>
      <vt:lpstr>Задание №5.  Подумайте, посмотрите ли вы представление, если доберётесь до здания цирка в 15.00?  А в 11:30? Свой ответ вы должны подтвердить словами из текста.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2023-02-13T17:40:43Z</dcterms:created>
  <dcterms:modified xsi:type="dcterms:W3CDTF">2023-02-14T17:39:41Z</dcterms:modified>
</cp:coreProperties>
</file>