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0" r:id="rId10"/>
    <p:sldId id="264" r:id="rId11"/>
    <p:sldId id="265" r:id="rId12"/>
    <p:sldId id="266" r:id="rId13"/>
    <p:sldId id="267" r:id="rId14"/>
    <p:sldId id="268" r:id="rId15"/>
    <p:sldId id="269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23000" b="-2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8367"/>
            <a:ext cx="8229600" cy="511156"/>
          </a:xfrm>
        </p:spPr>
        <p:txBody>
          <a:bodyPr>
            <a:noAutofit/>
          </a:bodyPr>
          <a:lstStyle/>
          <a:p>
            <a:r>
              <a:rPr lang="ru-RU" sz="1800" dirty="0"/>
              <a:t>ГБОУ Школа №1512 имени Героя Советского Союза Алии Молдагуловой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571613"/>
            <a:ext cx="8229600" cy="3286148"/>
          </a:xfrm>
        </p:spPr>
        <p:txBody>
          <a:bodyPr/>
          <a:lstStyle/>
          <a:p>
            <a:pPr algn="ctr">
              <a:buNone/>
            </a:pPr>
            <a:r>
              <a:rPr lang="ru-RU" sz="4000" b="1" dirty="0">
                <a:solidFill>
                  <a:srgbClr val="0070C0"/>
                </a:solidFill>
              </a:rPr>
              <a:t>Познавательно-творческий проект</a:t>
            </a:r>
          </a:p>
          <a:p>
            <a:pPr algn="ctr">
              <a:buNone/>
            </a:pPr>
            <a:r>
              <a:rPr lang="ru-RU" sz="4000" b="1" dirty="0">
                <a:solidFill>
                  <a:srgbClr val="0070C0"/>
                </a:solidFill>
              </a:rPr>
              <a:t> по познавательному развитию</a:t>
            </a:r>
          </a:p>
          <a:p>
            <a:pPr algn="ctr" fontAlgn="base">
              <a:buNone/>
            </a:pPr>
            <a:r>
              <a:rPr lang="ru-RU" sz="4000" b="1" dirty="0">
                <a:solidFill>
                  <a:srgbClr val="0070C0"/>
                </a:solidFill>
              </a:rPr>
              <a:t> «Забавная геометрия»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5BD8DE7-5E33-10A9-C6EE-72F786CFFF0F}"/>
              </a:ext>
            </a:extLst>
          </p:cNvPr>
          <p:cNvSpPr txBox="1"/>
          <p:nvPr/>
        </p:nvSpPr>
        <p:spPr>
          <a:xfrm>
            <a:off x="6516216" y="5445224"/>
            <a:ext cx="25478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Выполнила воспитатель</a:t>
            </a:r>
          </a:p>
          <a:p>
            <a:r>
              <a:rPr lang="ru-RU" dirty="0"/>
              <a:t>Малышева И.В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/>
              <a:t>Познавательное развитие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2000" dirty="0"/>
              <a:t>Занятие по математике с использованием пособия «Рисуем узоры» 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86FE4A93-AAC4-616A-6BCF-141FB051513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2636912"/>
            <a:ext cx="5904656" cy="3946450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/>
              <a:t>Речевое  развитие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Слушаем геометрические сказки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654FC330-F5C2-F099-E511-4DFE062435F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/>
              <a:t>Художественно-эстетическое  развитие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/>
              <a:t>Рисование «Геометрические фигуры рядом»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5AC144D9-6C18-3BCB-F1EB-E84F84A8906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0651" y="1600200"/>
            <a:ext cx="3933698" cy="4525963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/>
              <a:t>Физическое развитие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2000" dirty="0"/>
              <a:t>Физкультурное занятие </a:t>
            </a:r>
          </a:p>
          <a:p>
            <a:r>
              <a:rPr lang="ru-RU" sz="2000" dirty="0"/>
              <a:t>Подвижная игра «Найди свой дом»</a:t>
            </a:r>
          </a:p>
          <a:p>
            <a:r>
              <a:rPr lang="ru-RU" sz="2000" dirty="0"/>
              <a:t> Цели:</a:t>
            </a:r>
          </a:p>
          <a:p>
            <a:r>
              <a:rPr lang="ru-RU" sz="2000" dirty="0"/>
              <a:t> развитие цветоощущения</a:t>
            </a:r>
            <a:r>
              <a:rPr lang="en-US" sz="2000" dirty="0"/>
              <a:t>,</a:t>
            </a:r>
            <a:r>
              <a:rPr lang="ru-RU" sz="2000" dirty="0"/>
              <a:t>  узнавание геометрических фигур</a:t>
            </a:r>
            <a:r>
              <a:rPr lang="en-US" sz="2000" dirty="0"/>
              <a:t>,</a:t>
            </a:r>
            <a:r>
              <a:rPr lang="ru-RU" sz="2000" dirty="0"/>
              <a:t> развитие ловкости</a:t>
            </a:r>
            <a:r>
              <a:rPr lang="en-US" sz="2000" dirty="0"/>
              <a:t>,</a:t>
            </a:r>
            <a:r>
              <a:rPr lang="ru-RU" sz="2000" dirty="0"/>
              <a:t> координации движений</a:t>
            </a:r>
            <a:r>
              <a:rPr lang="en-US" sz="2000" dirty="0"/>
              <a:t>,</a:t>
            </a:r>
            <a:r>
              <a:rPr lang="ru-RU" sz="2000" dirty="0"/>
              <a:t> быстроты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84CBAAB0-7C96-3A13-7AC8-4106777A43D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204864"/>
            <a:ext cx="4038600" cy="3172792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/>
              <a:t>Социально-коммуникативное развитие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2000" dirty="0"/>
              <a:t>На прогулке продолжаем играть</a:t>
            </a:r>
          </a:p>
          <a:p>
            <a:r>
              <a:rPr lang="ru-RU" sz="2000" dirty="0"/>
              <a:t>Игра направленная на узнавание геометрических фигур «Круг радости»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067AC176-5A08-FF9F-D439-1F32C69993E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351511"/>
            <a:ext cx="4038600" cy="3023340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/>
              <a:t>Взаимодействие с родителями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/>
              <a:t>С помощью родителей организована выставка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AE15E679-1700-EC3D-CA2D-1C603AEC8F3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403725" y="2168295"/>
            <a:ext cx="4525963" cy="3388186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lvl="0"/>
            <a:br>
              <a:rPr lang="ru-RU" sz="2400" dirty="0"/>
            </a:br>
            <a:r>
              <a:rPr lang="ru-RU" sz="2400" b="1" dirty="0"/>
              <a:t>Продукт проекта</a:t>
            </a:r>
            <a:br>
              <a:rPr lang="ru-RU" sz="2400" b="1" dirty="0"/>
            </a:br>
            <a:r>
              <a:rPr lang="ru-RU" sz="2400" b="1" dirty="0"/>
              <a:t>Выставка совместного творчества </a:t>
            </a:r>
            <a:br>
              <a:rPr lang="ru-RU" sz="2400" b="1" dirty="0"/>
            </a:br>
            <a:r>
              <a:rPr lang="ru-RU" sz="2400" b="1" dirty="0"/>
              <a:t>«Геометрические фигуры рядом»</a:t>
            </a:r>
            <a:br>
              <a:rPr lang="ru-RU" sz="2400" b="1" dirty="0"/>
            </a:br>
            <a:endParaRPr lang="ru-RU" sz="2400" b="1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094DE858-FED0-334F-5886-2DE6EA2566F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9217" y="1600200"/>
            <a:ext cx="6045566" cy="4525963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Паспорт проекта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>
            <a:normAutofit fontScale="55000" lnSpcReduction="20000"/>
          </a:bodyPr>
          <a:lstStyle/>
          <a:p>
            <a:pPr fontAlgn="base"/>
            <a:r>
              <a:rPr lang="ru-RU" b="1" dirty="0"/>
              <a:t>Вид проекта</a:t>
            </a:r>
            <a:r>
              <a:rPr lang="ru-RU" dirty="0"/>
              <a:t>: познавательно – практический, краткосрочный</a:t>
            </a:r>
            <a:r>
              <a:rPr lang="ru-RU" b="1" dirty="0"/>
              <a:t> </a:t>
            </a:r>
            <a:endParaRPr lang="ru-RU" dirty="0"/>
          </a:p>
          <a:p>
            <a:pPr fontAlgn="base"/>
            <a:r>
              <a:rPr lang="ru-RU" b="1" dirty="0"/>
              <a:t>Срок	реализации проекта:	</a:t>
            </a:r>
            <a:endParaRPr lang="ru-RU" dirty="0"/>
          </a:p>
          <a:p>
            <a:r>
              <a:rPr lang="ru-RU" b="1" dirty="0"/>
              <a:t>Участники проекта</a:t>
            </a:r>
            <a:r>
              <a:rPr lang="ru-RU" dirty="0"/>
              <a:t>: воспитатель, воспитанники группы, родители.</a:t>
            </a:r>
          </a:p>
          <a:p>
            <a:r>
              <a:rPr lang="ru-RU" b="1" dirty="0"/>
              <a:t>Интеграция	образовательных	областей:	</a:t>
            </a:r>
            <a:r>
              <a:rPr lang="ru-RU" dirty="0"/>
              <a:t>«Познавательное развитие»,  «Речевое	развитие»,	«Социально-коммуникативное развитие», «Художественно – эстетическое развитие», «Физическое развитие».</a:t>
            </a:r>
            <a:br>
              <a:rPr lang="ru-RU" b="1" dirty="0"/>
            </a:br>
            <a:r>
              <a:rPr lang="ru-RU" b="1" dirty="0"/>
              <a:t>Актуальность проекта</a:t>
            </a:r>
            <a:r>
              <a:rPr lang="ru-RU" dirty="0"/>
              <a:t>:</a:t>
            </a:r>
            <a:r>
              <a:rPr lang="ru-RU" b="1" dirty="0"/>
              <a:t> </a:t>
            </a:r>
            <a:endParaRPr lang="ru-RU" dirty="0"/>
          </a:p>
          <a:p>
            <a:r>
              <a:rPr lang="ru-RU" dirty="0"/>
              <a:t>На всех этапах развития дошкольников проблема математического развития занимает одну из центральных мест. Поэтому  тему моего проекта считаю актуальной и необходимой, т.к. математическое развитие среднего дошкольного возраста имеет большую ценность для интенсивного развития ребенка, его познавательных интересов и любознательности. Формирование математического развития один из важнейших разделов программы. Применять приобретенные знания цвета, формы, размера дети могут в любом виде продуктивной деятельности .</a:t>
            </a:r>
          </a:p>
          <a:p>
            <a:r>
              <a:rPr lang="ru-RU" dirty="0"/>
              <a:t>В связи с этим возникла </a:t>
            </a:r>
            <a:r>
              <a:rPr lang="ru-RU" b="1" dirty="0"/>
              <a:t>проблема</a:t>
            </a:r>
            <a:r>
              <a:rPr lang="ru-RU" dirty="0"/>
              <a:t>: как обеспечить ознакомление детей с геометрическими фигурами. С этой целью и был написан проект, участвуя в котором дети не только знакомятся с геометрическими фигурами, но и развивают свои творческие способности.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br>
              <a:rPr lang="ru-RU" sz="2400" b="1" dirty="0"/>
            </a:br>
            <a:r>
              <a:rPr lang="ru-RU" sz="2400" b="1" dirty="0"/>
              <a:t>Цель проекта. </a:t>
            </a:r>
            <a:r>
              <a:rPr lang="ru-RU" sz="2400" dirty="0"/>
              <a:t>Создание условий для развития математических и творческих способностей детей в процессе реализации проекта.</a:t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/>
              <a:t>  Задачи</a:t>
            </a:r>
            <a:r>
              <a:rPr lang="ru-RU" dirty="0"/>
              <a:t>:</a:t>
            </a:r>
          </a:p>
          <a:p>
            <a:pPr>
              <a:buNone/>
            </a:pPr>
            <a:r>
              <a:rPr lang="ru-RU" b="1" dirty="0"/>
              <a:t>         для детей:</a:t>
            </a:r>
            <a:endParaRPr lang="ru-RU" dirty="0"/>
          </a:p>
          <a:p>
            <a:pPr lvl="0">
              <a:buFont typeface="Wingdings" pitchFamily="2" charset="2"/>
              <a:buChar char="Ø"/>
            </a:pPr>
            <a:r>
              <a:rPr lang="ru-RU" dirty="0"/>
              <a:t>Учить	различать	геометрические	фигуры	с	помощью тактильно- двигательного и зрительного анализаторов.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/>
              <a:t>Узнавать, что фигуры могут быть разного размера.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/>
              <a:t>Упражнять детей в узнавании и назывании геометрических фигур по двум признакам - цвет и форма.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/>
              <a:t>Находить геометрические фигуры в окружающих предметах.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/>
              <a:t>Развивать	зрительное	и	слуховое	восприятие,	образное	мышление, формировать коммуникативные навыки.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/>
              <a:t>Доставить	детям	 радость	и	удовольствие	от	игр	развивающей направленности.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br>
              <a:rPr lang="ru-RU" b="1" dirty="0"/>
            </a:br>
            <a:r>
              <a:rPr lang="ru-RU" b="1" dirty="0"/>
              <a:t>Методы, приемы  работы с детьми:</a:t>
            </a:r>
            <a:br>
              <a:rPr lang="ru-RU" dirty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500174"/>
            <a:ext cx="4038600" cy="4625989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ru-RU" b="1" dirty="0"/>
              <a:t>Методы:</a:t>
            </a:r>
            <a:endParaRPr lang="ru-RU" dirty="0"/>
          </a:p>
          <a:p>
            <a:pPr lvl="0"/>
            <a:r>
              <a:rPr lang="ru-RU" b="1" dirty="0"/>
              <a:t>наглядный: </a:t>
            </a:r>
            <a:r>
              <a:rPr lang="ru-RU" dirty="0"/>
              <a:t>демонстрация наглядных пособий, показ способа действий, показ образца;</a:t>
            </a:r>
          </a:p>
          <a:p>
            <a:pPr lvl="0"/>
            <a:r>
              <a:rPr lang="ru-RU" b="1" dirty="0"/>
              <a:t>словесный: </a:t>
            </a:r>
            <a:r>
              <a:rPr lang="ru-RU" dirty="0"/>
              <a:t>вопросы, побуждающие к мыслительной деятельности, указание, пояснение, объяснение, педагогическая оценка (поощрение, порицание, одобрение; похвала), разъяснение.</a:t>
            </a:r>
          </a:p>
          <a:p>
            <a:pPr lvl="0"/>
            <a:r>
              <a:rPr lang="ru-RU" b="1" dirty="0"/>
              <a:t>наглядно – практический</a:t>
            </a:r>
            <a:r>
              <a:rPr lang="ru-RU" dirty="0"/>
              <a:t>: игровые действия, внезапное появление объектов, выполнение воспитателем игровых действий, загадывание и отгадывание загадок, создание игровой ситуации, упражнение, тренировка, моделирование.</a:t>
            </a:r>
          </a:p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648200" y="1500174"/>
            <a:ext cx="4038600" cy="4625989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b="1" dirty="0"/>
              <a:t>                                </a:t>
            </a:r>
            <a:r>
              <a:rPr lang="ru-RU" b="1" dirty="0" err="1"/>
              <a:t>Приѐмы:</a:t>
            </a:r>
            <a:endParaRPr lang="ru-RU" b="1" dirty="0"/>
          </a:p>
          <a:p>
            <a:pPr lvl="0"/>
            <a:r>
              <a:rPr lang="ru-RU" dirty="0"/>
              <a:t>изготовление альбомов; дидактических игр;</a:t>
            </a:r>
          </a:p>
          <a:p>
            <a:pPr lvl="0"/>
            <a:r>
              <a:rPr lang="ru-RU" dirty="0"/>
              <a:t>рассматривание альбомов, книг и иллюстраций о геометрических фигурах, целевая прогулка рассматривание </a:t>
            </a:r>
            <a:r>
              <a:rPr lang="ru-RU" dirty="0" err="1"/>
              <a:t>слайд-презентаций</a:t>
            </a:r>
            <a:r>
              <a:rPr lang="ru-RU" dirty="0"/>
              <a:t>;</a:t>
            </a:r>
          </a:p>
          <a:p>
            <a:pPr lvl="0"/>
            <a:r>
              <a:rPr lang="ru-RU" b="1" dirty="0"/>
              <a:t>словесные: </a:t>
            </a:r>
            <a:r>
              <a:rPr lang="ru-RU" dirty="0"/>
              <a:t>беседы-диалоги, стихов, чтение художественной литературы;</a:t>
            </a:r>
          </a:p>
          <a:p>
            <a:pPr lvl="0"/>
            <a:r>
              <a:rPr lang="ru-RU" dirty="0"/>
              <a:t>динамические паузы, гимнастика для глаз, подвижные игры.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br>
              <a:rPr lang="ru-RU" b="1" dirty="0"/>
            </a:br>
            <a:r>
              <a:rPr lang="ru-RU" b="1" dirty="0"/>
              <a:t>Ожидаемый результат по проекту:</a:t>
            </a:r>
            <a:br>
              <a:rPr lang="ru-RU" dirty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207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b="1" dirty="0"/>
              <a:t>          Для детей:</a:t>
            </a:r>
            <a:endParaRPr lang="ru-RU" dirty="0"/>
          </a:p>
          <a:p>
            <a:pPr lvl="0"/>
            <a:r>
              <a:rPr lang="ru-RU" dirty="0"/>
              <a:t>освоят геометрические фигуры;</a:t>
            </a:r>
          </a:p>
          <a:p>
            <a:pPr lvl="0"/>
            <a:r>
              <a:rPr lang="ru-RU" dirty="0"/>
              <a:t>научатся сравнивать и выделять между фигурами сходство и отличие;</a:t>
            </a:r>
          </a:p>
          <a:p>
            <a:pPr lvl="0"/>
            <a:r>
              <a:rPr lang="ru-RU" dirty="0"/>
              <a:t>обогатят словарь математическими терминами;</a:t>
            </a:r>
          </a:p>
          <a:p>
            <a:pPr lvl="0"/>
            <a:r>
              <a:rPr lang="ru-RU" dirty="0"/>
              <a:t>научатся использовать полученные знания в практической деятельности (при создании наглядных образов, в конструктивной деятельности).</a:t>
            </a:r>
          </a:p>
          <a:p>
            <a:pPr>
              <a:buNone/>
            </a:pPr>
            <a:r>
              <a:rPr lang="ru-RU" b="1" dirty="0"/>
              <a:t>        Для педагогов:</a:t>
            </a:r>
            <a:endParaRPr lang="ru-RU" dirty="0"/>
          </a:p>
          <a:p>
            <a:pPr lvl="0"/>
            <a:r>
              <a:rPr lang="ru-RU" dirty="0"/>
              <a:t>Развитие у детей коммуникативных навыков, умение работать в команде</a:t>
            </a:r>
          </a:p>
          <a:p>
            <a:pPr lvl="0"/>
            <a:r>
              <a:rPr lang="ru-RU" dirty="0"/>
              <a:t>Создание условий для проявления воображения, любознательности, применения умений на практике у детей младшего дошкольного возраста.</a:t>
            </a:r>
          </a:p>
          <a:p>
            <a:pPr>
              <a:buNone/>
            </a:pPr>
            <a:r>
              <a:rPr lang="ru-RU" b="1" dirty="0"/>
              <a:t>        Для родителей:</a:t>
            </a:r>
            <a:endParaRPr lang="ru-RU" dirty="0"/>
          </a:p>
          <a:p>
            <a:pPr lvl="0"/>
            <a:r>
              <a:rPr lang="ru-RU" dirty="0"/>
              <a:t>Привлечение к сотрудничеству по созданию условий для познавательного интереса детей,  смогут овладеть необходимыми приемами работы с детьми, которые позволят им решать вопросы развития у детей пространственного мышления и воображения ребенка, для его способности видеть мир в целостных образах.</a:t>
            </a:r>
          </a:p>
          <a:p>
            <a:pPr lvl="0"/>
            <a:r>
              <a:rPr lang="ru-RU" dirty="0"/>
              <a:t>Активное взаимодействие с педагогами ДОУ по вопросам познавательного развития детей.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br>
              <a:rPr lang="ru-RU" b="1" dirty="0"/>
            </a:br>
            <a:r>
              <a:rPr lang="ru-RU" b="1" dirty="0"/>
              <a:t>Продукт проектной деятельности: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lvl="0"/>
            <a:r>
              <a:rPr lang="ru-RU" dirty="0"/>
              <a:t>использование полученных знаний, умений, навыков в самостоятельной игровой деятельности и в жизненных ситуациях.</a:t>
            </a:r>
          </a:p>
          <a:p>
            <a:pPr lvl="0"/>
            <a:r>
              <a:rPr lang="ru-RU" dirty="0"/>
              <a:t>выставка работ семейного творчества</a:t>
            </a:r>
            <a:r>
              <a:rPr lang="ru-RU" b="1" dirty="0"/>
              <a:t>: </a:t>
            </a:r>
          </a:p>
          <a:p>
            <a:pPr lvl="0">
              <a:buNone/>
            </a:pPr>
            <a:r>
              <a:rPr lang="ru-RU" b="1" dirty="0"/>
              <a:t>«</a:t>
            </a:r>
            <a:r>
              <a:rPr lang="ru-RU" dirty="0"/>
              <a:t> Геометрические фигуры рядом</a:t>
            </a:r>
            <a:r>
              <a:rPr lang="ru-RU" b="1" dirty="0"/>
              <a:t>».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br>
              <a:rPr lang="ru-RU" b="1" dirty="0"/>
            </a:br>
            <a:r>
              <a:rPr lang="ru-RU" b="1" dirty="0"/>
              <a:t>План реализации проекта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b="1" dirty="0"/>
              <a:t>      </a:t>
            </a:r>
            <a:r>
              <a:rPr lang="en-US" b="1" dirty="0"/>
              <a:t>I </a:t>
            </a:r>
            <a:r>
              <a:rPr lang="ru-RU" b="1" dirty="0"/>
              <a:t>этап – подготовительный</a:t>
            </a:r>
            <a:endParaRPr lang="ru-RU" dirty="0"/>
          </a:p>
          <a:p>
            <a:pPr lvl="0"/>
            <a:r>
              <a:rPr lang="ru-RU" dirty="0"/>
              <a:t>подобрать и систематизировать наглядный материал по теме проекта,</a:t>
            </a:r>
          </a:p>
          <a:p>
            <a:pPr lvl="0"/>
            <a:r>
              <a:rPr lang="ru-RU" dirty="0"/>
              <a:t>подобрать художественную литературу по теме для чтения детям, создать виртуальные экскурсии "В мире геометрических фигур. Удивительное рядом"</a:t>
            </a:r>
          </a:p>
          <a:p>
            <a:pPr lvl="0"/>
            <a:r>
              <a:rPr lang="ru-RU" dirty="0"/>
              <a:t>подбор консультаций для родителей ,</a:t>
            </a:r>
          </a:p>
          <a:p>
            <a:pPr lvl="0"/>
            <a:r>
              <a:rPr lang="ru-RU" dirty="0"/>
              <a:t>изготовление папки-передвижки  для родителей. </a:t>
            </a:r>
          </a:p>
          <a:p>
            <a:pPr lvl="0"/>
            <a:r>
              <a:rPr lang="ru-RU" dirty="0"/>
              <a:t>разработка дидактических игр, бесед .</a:t>
            </a:r>
          </a:p>
          <a:p>
            <a:pPr>
              <a:buNone/>
            </a:pPr>
            <a:r>
              <a:rPr lang="ru-RU" b="1" dirty="0"/>
              <a:t>       </a:t>
            </a:r>
            <a:r>
              <a:rPr lang="en-US" b="1" dirty="0"/>
              <a:t>II</a:t>
            </a:r>
            <a:r>
              <a:rPr lang="ru-RU" b="1" dirty="0"/>
              <a:t> этап - основной</a:t>
            </a:r>
            <a:endParaRPr lang="ru-RU" dirty="0"/>
          </a:p>
          <a:p>
            <a:r>
              <a:rPr lang="ru-RU" dirty="0"/>
              <a:t>Цель: выполнение основных мероприятий, необходимых для достижения поставленной цели.</a:t>
            </a:r>
          </a:p>
          <a:p>
            <a:pPr>
              <a:buNone/>
            </a:pPr>
            <a:r>
              <a:rPr lang="ru-RU" b="1" dirty="0"/>
              <a:t>       </a:t>
            </a:r>
            <a:r>
              <a:rPr lang="en-US" b="1" dirty="0"/>
              <a:t>III </a:t>
            </a:r>
            <a:r>
              <a:rPr lang="ru-RU" b="1" dirty="0"/>
              <a:t> этап. Заключительный.</a:t>
            </a:r>
            <a:endParaRPr lang="ru-RU" dirty="0"/>
          </a:p>
          <a:p>
            <a:pPr lvl="0"/>
            <a:r>
              <a:rPr lang="ru-RU" dirty="0"/>
              <a:t>анализ  полученных результатов реализации проекта в соответствии с поставленной целью и ожидаемыми результатами.</a:t>
            </a:r>
          </a:p>
          <a:p>
            <a:pPr lvl="0"/>
            <a:r>
              <a:rPr lang="ru-RU" dirty="0"/>
              <a:t>оформление выставки работ семейного творчества</a:t>
            </a:r>
            <a:r>
              <a:rPr lang="ru-RU" b="1" dirty="0"/>
              <a:t>: «</a:t>
            </a:r>
            <a:r>
              <a:rPr lang="ru-RU" dirty="0"/>
              <a:t> Геометрические фигуры рядом</a:t>
            </a:r>
            <a:r>
              <a:rPr lang="ru-RU" b="1" dirty="0"/>
              <a:t>».</a:t>
            </a:r>
            <a:endParaRPr lang="ru-RU" dirty="0"/>
          </a:p>
          <a:p>
            <a:pPr lvl="0"/>
            <a:r>
              <a:rPr lang="ru-RU" dirty="0"/>
              <a:t>презентация на педсовете ДОУ.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ф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1A40A7A8-34E0-59F4-09C9-304EDEC1C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Приложения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/>
              <a:t>Обогащение РППС группы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2000" dirty="0"/>
              <a:t>Оборудован «Математический уголок»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55476BFE-C725-48F9-3C7F-CC91418DD39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2351762"/>
            <a:ext cx="6120680" cy="3453502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</TotalTime>
  <Words>817</Words>
  <Application>Microsoft Office PowerPoint</Application>
  <PresentationFormat>Экран (4:3)</PresentationFormat>
  <Paragraphs>81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Arial</vt:lpstr>
      <vt:lpstr>Calibri</vt:lpstr>
      <vt:lpstr>Wingdings</vt:lpstr>
      <vt:lpstr>Тема Office</vt:lpstr>
      <vt:lpstr>ГБОУ Школа №1512 имени Героя Советского Союза Алии Молдагуловой</vt:lpstr>
      <vt:lpstr>Паспорт проекта </vt:lpstr>
      <vt:lpstr> Цель проекта. Создание условий для развития математических и творческих способностей детей в процессе реализации проекта. </vt:lpstr>
      <vt:lpstr> Методы, приемы  работы с детьми: </vt:lpstr>
      <vt:lpstr> Ожидаемый результат по проекту: </vt:lpstr>
      <vt:lpstr> Продукт проектной деятельности: </vt:lpstr>
      <vt:lpstr> План реализации проекта </vt:lpstr>
      <vt:lpstr>Приложения</vt:lpstr>
      <vt:lpstr>Обогащение РППС группы</vt:lpstr>
      <vt:lpstr>Познавательное развитие</vt:lpstr>
      <vt:lpstr>Речевое  развитие</vt:lpstr>
      <vt:lpstr>Художественно-эстетическое  развитие</vt:lpstr>
      <vt:lpstr>Физическое развитие</vt:lpstr>
      <vt:lpstr>Социально-коммуникативное развитие</vt:lpstr>
      <vt:lpstr>Взаимодействие с родителями</vt:lpstr>
      <vt:lpstr> Продукт проекта Выставка совместного творчества  «Геометрические фигуры рядом»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Наименование учреждения</dc:title>
  <dc:creator>Marat</dc:creator>
  <cp:lastModifiedBy>Ирина Малышева</cp:lastModifiedBy>
  <cp:revision>26</cp:revision>
  <dcterms:created xsi:type="dcterms:W3CDTF">2019-10-05T06:45:50Z</dcterms:created>
  <dcterms:modified xsi:type="dcterms:W3CDTF">2024-01-05T13:22:15Z</dcterms:modified>
</cp:coreProperties>
</file>