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3" r:id="rId8"/>
    <p:sldId id="262" r:id="rId9"/>
    <p:sldId id="261" r:id="rId10"/>
    <p:sldId id="264" r:id="rId11"/>
    <p:sldId id="277" r:id="rId12"/>
    <p:sldId id="272" r:id="rId13"/>
    <p:sldId id="265" r:id="rId14"/>
    <p:sldId id="268" r:id="rId15"/>
    <p:sldId id="269" r:id="rId16"/>
    <p:sldId id="267" r:id="rId17"/>
    <p:sldId id="270" r:id="rId18"/>
    <p:sldId id="278" r:id="rId19"/>
    <p:sldId id="271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20745E-C8FC-406F-AD5A-34677927D13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BFCD280-70FC-4D35-90C9-7FBBA3443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554461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Анвар </a:t>
            </a:r>
            <a:r>
              <a:rPr lang="ru-RU" sz="9600" dirty="0" err="1" smtClean="0">
                <a:solidFill>
                  <a:srgbClr val="FF0000"/>
                </a:solidFill>
              </a:rPr>
              <a:t>Гьажие</a:t>
            </a:r>
            <a:r>
              <a:rPr lang="ru-RU" sz="9600" dirty="0" err="1">
                <a:solidFill>
                  <a:srgbClr val="FF0000"/>
                </a:solidFill>
              </a:rPr>
              <a:t>в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848872" cy="523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799"/>
            <a:ext cx="3384376" cy="432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4139952" y="3140968"/>
            <a:ext cx="4773216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Йыргъа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дёнген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юрек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dirty="0" smtClean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noProof="0" dirty="0" smtClean="0">
              <a:ln>
                <a:noFill/>
              </a:ln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noProof="0" dirty="0" smtClean="0">
              <a:ln>
                <a:noFill/>
              </a:ln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baseline="0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Б.</a:t>
            </a:r>
            <a:r>
              <a:rPr lang="ru-RU" sz="36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Магьамматов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err="1" smtClean="0">
                <a:solidFill>
                  <a:srgbClr val="00B0F0"/>
                </a:solidFill>
              </a:rPr>
              <a:t>Анвар</a:t>
            </a:r>
            <a:r>
              <a:rPr lang="ru-RU" sz="7200" dirty="0" smtClean="0">
                <a:solidFill>
                  <a:srgbClr val="00B0F0"/>
                </a:solidFill>
              </a:rPr>
              <a:t>	</a:t>
            </a:r>
            <a:r>
              <a:rPr lang="ru-RU" sz="7200" dirty="0" err="1" smtClean="0">
                <a:solidFill>
                  <a:srgbClr val="00B0F0"/>
                </a:solidFill>
              </a:rPr>
              <a:t>Гьажиев</a:t>
            </a:r>
            <a:endParaRPr lang="ru-RU" sz="7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3658418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«</a:t>
            </a:r>
            <a:r>
              <a:rPr lang="ru-RU" sz="8800" dirty="0" err="1" smtClean="0">
                <a:solidFill>
                  <a:srgbClr val="FF0000"/>
                </a:solidFill>
              </a:rPr>
              <a:t>Къалачны</a:t>
            </a:r>
            <a:r>
              <a:rPr lang="ru-RU" sz="8800" dirty="0" smtClean="0">
                <a:solidFill>
                  <a:srgbClr val="FF0000"/>
                </a:solidFill>
              </a:rPr>
              <a:t> </a:t>
            </a:r>
            <a:r>
              <a:rPr lang="ru-RU" sz="8800" dirty="0" err="1" smtClean="0">
                <a:solidFill>
                  <a:srgbClr val="FF0000"/>
                </a:solidFill>
              </a:rPr>
              <a:t>къалмагъалы</a:t>
            </a:r>
            <a:r>
              <a:rPr lang="ru-RU" sz="8800" dirty="0" smtClean="0">
                <a:solidFill>
                  <a:srgbClr val="FF0000"/>
                </a:solidFill>
              </a:rPr>
              <a:t>»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18375"/>
            <a:ext cx="7812360" cy="487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424936" cy="569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782" y="188640"/>
            <a:ext cx="8715218" cy="567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078787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7013" cy="737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1556792"/>
            <a:ext cx="2965035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err="1" smtClean="0">
                <a:solidFill>
                  <a:srgbClr val="00B0F0"/>
                </a:solidFill>
              </a:rPr>
              <a:t>Анвар</a:t>
            </a:r>
            <a:r>
              <a:rPr lang="ru-RU" sz="7200" dirty="0" smtClean="0">
                <a:solidFill>
                  <a:srgbClr val="00B0F0"/>
                </a:solidFill>
              </a:rPr>
              <a:t>	</a:t>
            </a:r>
            <a:r>
              <a:rPr lang="ru-RU" sz="7200" dirty="0" err="1" smtClean="0">
                <a:solidFill>
                  <a:srgbClr val="00B0F0"/>
                </a:solidFill>
              </a:rPr>
              <a:t>Гьажиев</a:t>
            </a:r>
            <a:endParaRPr lang="ru-RU" sz="7200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1700808"/>
            <a:ext cx="51125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 err="1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Йыргъа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дёнген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юрек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.</a:t>
            </a:r>
          </a:p>
          <a:p>
            <a:pPr lvl="0" algn="ctr">
              <a:spcBef>
                <a:spcPct val="0"/>
              </a:spcBef>
              <a:defRPr/>
            </a:pPr>
            <a:endParaRPr lang="ru-RU" sz="3600" b="1" dirty="0" smtClean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600" b="1" dirty="0" smtClean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600" b="1" dirty="0" smtClean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0" algn="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Б. </a:t>
            </a:r>
            <a:r>
              <a:rPr lang="ru-RU" sz="3600" b="1" dirty="0" err="1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Магьаматов</a:t>
            </a:r>
            <a:endParaRPr lang="ru-RU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smtClean="0">
                <a:solidFill>
                  <a:srgbClr val="FF0000"/>
                </a:solidFill>
              </a:rPr>
              <a:t>Багьавдин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</a:rPr>
              <a:t>Гьажиев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1614" y="1481137"/>
            <a:ext cx="3826609" cy="4783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err="1" smtClean="0">
                <a:solidFill>
                  <a:srgbClr val="00B0F0"/>
                </a:solidFill>
              </a:rPr>
              <a:t>Анвар</a:t>
            </a:r>
            <a:r>
              <a:rPr lang="ru-RU" sz="7200" dirty="0" smtClean="0">
                <a:solidFill>
                  <a:srgbClr val="00B0F0"/>
                </a:solidFill>
              </a:rPr>
              <a:t>	</a:t>
            </a:r>
            <a:r>
              <a:rPr lang="ru-RU" sz="7200" dirty="0" err="1" smtClean="0">
                <a:solidFill>
                  <a:srgbClr val="00B0F0"/>
                </a:solidFill>
              </a:rPr>
              <a:t>Гьажиев</a:t>
            </a:r>
            <a:endParaRPr lang="ru-RU" sz="7200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1556792"/>
            <a:ext cx="2965035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4211960" y="2636912"/>
            <a:ext cx="4773216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Йыргъа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дёнген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юрек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dirty="0" smtClean="0"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noProof="0" dirty="0" smtClean="0">
              <a:ln>
                <a:noFill/>
              </a:ln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noProof="0" dirty="0" smtClean="0">
              <a:ln>
                <a:noFill/>
              </a:ln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baseline="0" dirty="0" smtClean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Б.</a:t>
            </a:r>
            <a:r>
              <a:rPr lang="ru-RU" sz="3600" b="1" dirty="0" smtClean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600" b="1" dirty="0" err="1" smtClean="0">
                <a:solidFill>
                  <a:srgbClr val="00B0F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Магьамматов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err="1" smtClean="0">
                <a:solidFill>
                  <a:srgbClr val="FF0000"/>
                </a:solidFill>
              </a:rPr>
              <a:t>Атама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ru-RU" sz="5400" dirty="0" err="1" smtClean="0">
                <a:solidFill>
                  <a:srgbClr val="FF0000"/>
                </a:solidFill>
              </a:rPr>
              <a:t>багъышлана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3724275" cy="470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Администратор\Desktop\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1937"/>
            <a:ext cx="8892480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6895" y="1340767"/>
            <a:ext cx="7285505" cy="475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950" y="1196751"/>
            <a:ext cx="7925506" cy="528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531993" cy="568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77686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712879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6948772" cy="463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</TotalTime>
  <Words>34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Lucida Sans Unicode</vt:lpstr>
      <vt:lpstr>Verdana</vt:lpstr>
      <vt:lpstr>Wingdings 2</vt:lpstr>
      <vt:lpstr>Wingdings 3</vt:lpstr>
      <vt:lpstr>Открытая</vt:lpstr>
      <vt:lpstr>Анвар Гьажиев</vt:lpstr>
      <vt:lpstr>Анвар Гьажиев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Анвар Гьажиев</vt:lpstr>
      <vt:lpstr>«Къалачны къалмагъалы»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Анвар Гьажиев</vt:lpstr>
      <vt:lpstr>Багьавдин Гьажиев</vt:lpstr>
      <vt:lpstr>Атама багъышлана</vt:lpstr>
    </vt:vector>
  </TitlesOfParts>
  <Company>школа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Анвар Гьажиевге – 100 йыл</dc:title>
  <dc:creator>Абдулмажит</dc:creator>
  <cp:lastModifiedBy>Dr. FanDoom</cp:lastModifiedBy>
  <cp:revision>10</cp:revision>
  <dcterms:created xsi:type="dcterms:W3CDTF">2014-02-06T10:48:40Z</dcterms:created>
  <dcterms:modified xsi:type="dcterms:W3CDTF">2020-04-13T11:58:00Z</dcterms:modified>
</cp:coreProperties>
</file>