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3" r:id="rId3"/>
    <p:sldId id="257" r:id="rId4"/>
    <p:sldId id="262" r:id="rId5"/>
    <p:sldId id="256" r:id="rId6"/>
    <p:sldId id="258" r:id="rId7"/>
    <p:sldId id="265" r:id="rId8"/>
    <p:sldId id="259" r:id="rId9"/>
    <p:sldId id="266" r:id="rId10"/>
    <p:sldId id="260" r:id="rId11"/>
    <p:sldId id="264" r:id="rId12"/>
    <p:sldId id="261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6D99-017D-47D0-946D-D7E5ED4C0F7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BE40-DFAA-432C-821C-7ADF0D344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896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6D99-017D-47D0-946D-D7E5ED4C0F7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BE40-DFAA-432C-821C-7ADF0D344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21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6D99-017D-47D0-946D-D7E5ED4C0F7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BE40-DFAA-432C-821C-7ADF0D344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53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6D99-017D-47D0-946D-D7E5ED4C0F7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BE40-DFAA-432C-821C-7ADF0D344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336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6D99-017D-47D0-946D-D7E5ED4C0F7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BE40-DFAA-432C-821C-7ADF0D344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688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6D99-017D-47D0-946D-D7E5ED4C0F7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BE40-DFAA-432C-821C-7ADF0D344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95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6D99-017D-47D0-946D-D7E5ED4C0F7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BE40-DFAA-432C-821C-7ADF0D344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940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6D99-017D-47D0-946D-D7E5ED4C0F7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BE40-DFAA-432C-821C-7ADF0D344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19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6D99-017D-47D0-946D-D7E5ED4C0F7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BE40-DFAA-432C-821C-7ADF0D344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0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6D99-017D-47D0-946D-D7E5ED4C0F7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BE40-DFAA-432C-821C-7ADF0D344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490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6D99-017D-47D0-946D-D7E5ED4C0F7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BE40-DFAA-432C-821C-7ADF0D344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17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66D99-017D-47D0-946D-D7E5ED4C0F7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BBE40-DFAA-432C-821C-7ADF0D344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708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Интегрированный урок</a:t>
            </a:r>
            <a:b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 во 2 «Б» классе</a:t>
            </a:r>
            <a:b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Классный руководитель: 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Наврузмамадова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Ш.Т</a:t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Худжанд 2023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60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rgbClr val="00B0F0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forum.schoolpress.ru/upload/75880ba80816cc95c95553eff556d7ac4f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" y="126608"/>
            <a:ext cx="11844997" cy="65836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2055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rgbClr val="00B0F0"/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7200" b="1" u="sng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Тренажер для глаз «Базарного».</a:t>
            </a:r>
            <a:endParaRPr lang="ru-RU" sz="7200" b="1" u="sng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31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rgbClr val="00B0F0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forum.schoolpress.ru/upload/75858f41fdcd4a7d2c8a239bd1fcc72531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15" y="211015"/>
            <a:ext cx="11802794" cy="6527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143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0700" b="1" i="1" dirty="0" smtClean="0">
                <a:latin typeface="Caslon Becker No540 Swash [Rus" panose="02010401010101010104" pitchFamily="2" charset="0"/>
              </a:rPr>
              <a:t>МОЛОДЦЫ !</a:t>
            </a:r>
            <a:r>
              <a:rPr lang="ru-RU" sz="10700" b="1" i="1" dirty="0">
                <a:latin typeface="Caslon Becker No540 Swash [Rus" panose="02010401010101010104" pitchFamily="2" charset="0"/>
              </a:rPr>
              <a:t/>
            </a:r>
            <a:br>
              <a:rPr lang="ru-RU" sz="10700" b="1" i="1" dirty="0">
                <a:latin typeface="Caslon Becker No540 Swash [Rus" panose="02010401010101010104" pitchFamily="2" charset="0"/>
              </a:rPr>
            </a:br>
            <a:endParaRPr lang="ru-RU" sz="107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466" y="443196"/>
            <a:ext cx="4572000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27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328477" cy="6857999"/>
          </a:xfrm>
          <a:solidFill>
            <a:srgbClr val="00B0F0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Сказка Колобок | Сказки и музыка для детей |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16" y="232012"/>
            <a:ext cx="11791666" cy="641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2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rgbClr val="00B0F0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forum.schoolpress.ru/upload/758ca43d610fc11e48aebdecaca638ddb0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15" y="154745"/>
            <a:ext cx="11816862" cy="65871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5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5" y="0"/>
            <a:ext cx="12192000" cy="6858000"/>
          </a:xfrm>
          <a:solidFill>
            <a:srgbClr val="00B0F0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034" name="Picture 10" descr="Нет описания фото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04" y="245659"/>
            <a:ext cx="11573300" cy="642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67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rgbClr val="00B0F0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forum.schoolpress.ru/upload/758c6e0a83f527cd096ecead170693a1e3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64" y="218363"/>
            <a:ext cx="11764369" cy="6482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928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rgbClr val="00B0F0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forum.schoolpress.ru/upload/758f4a4f1fe2a616434d656e5cd920f740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18" y="253218"/>
            <a:ext cx="11704319" cy="63726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860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rgbClr val="00B0F0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56" y="163773"/>
            <a:ext cx="11641540" cy="657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51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rgbClr val="00B0F0"/>
          </a:solidFill>
        </p:spPr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forum.schoolpress.ru/upload/758459c60e2399f83767dbe6c42863401b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51" y="168812"/>
            <a:ext cx="11732455" cy="64992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021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rgbClr val="00B0F0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16" y="218365"/>
            <a:ext cx="11791666" cy="642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68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6</Words>
  <Application>Microsoft Office PowerPoint</Application>
  <PresentationFormat>Широкоэкранный</PresentationFormat>
  <Paragraphs>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Caslon Becker No540 Swash [Rus</vt:lpstr>
      <vt:lpstr>Тема Office</vt:lpstr>
      <vt:lpstr>   Интегрированный урок  во 2 «Б» классе  Классный руководитель: Наврузмамадова Ш.Т   Худжанд 2023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Тренажер для глаз «Базарного».</vt:lpstr>
      <vt:lpstr>Презентация PowerPoint</vt:lpstr>
      <vt:lpstr>          МОЛОДЦЫ 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Oxford</dc:creator>
  <cp:lastModifiedBy>Oxford</cp:lastModifiedBy>
  <cp:revision>8</cp:revision>
  <dcterms:created xsi:type="dcterms:W3CDTF">2023-12-19T06:41:50Z</dcterms:created>
  <dcterms:modified xsi:type="dcterms:W3CDTF">2023-12-19T16:13:38Z</dcterms:modified>
</cp:coreProperties>
</file>