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311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5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59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4" r:id="rId36"/>
    <p:sldId id="289" r:id="rId37"/>
    <p:sldId id="295" r:id="rId38"/>
    <p:sldId id="296" r:id="rId39"/>
    <p:sldId id="297" r:id="rId40"/>
    <p:sldId id="298" r:id="rId41"/>
    <p:sldId id="299" r:id="rId42"/>
    <p:sldId id="290" r:id="rId43"/>
    <p:sldId id="291" r:id="rId44"/>
    <p:sldId id="292" r:id="rId45"/>
    <p:sldId id="293" r:id="rId46"/>
    <p:sldId id="300" r:id="rId47"/>
    <p:sldId id="301" r:id="rId48"/>
    <p:sldId id="302" r:id="rId49"/>
    <p:sldId id="303" r:id="rId50"/>
    <p:sldId id="304" r:id="rId51"/>
    <p:sldId id="306" r:id="rId52"/>
    <p:sldId id="307" r:id="rId53"/>
    <p:sldId id="308" r:id="rId54"/>
    <p:sldId id="309" r:id="rId55"/>
    <p:sldId id="310" r:id="rId5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110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4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40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46F7BE-DCCA-4F57-A513-96274045ACEA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683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1E1A31-CFE2-4E9A-9103-0CC42AAE02C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225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17F030-6096-4AF0-8B15-914A3A0794B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489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139238-14D9-48C1-B76B-CB262623DA13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015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967259-650E-44F7-906C-E232C16981AD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669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968ECD-604D-4C72-AF0B-A2C1DBADBAD0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02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246A12-628A-4B92-B8D0-91899C148DF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00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3B0DE-9E26-41DF-AA69-26CAAD99A53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893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745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00411A-9AA3-450F-B013-72E39B10B03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710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903740A-4CB0-4C05-89A7-AC458E163D3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7893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1D53CC-A485-4A36-BD7E-330E2045068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67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822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4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62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51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015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71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40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945EA-6E79-4BFF-9220-5C8A4BD933D8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896E4-7A79-47EC-9630-A35E73AE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7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E91983-7510-437E-B3F2-1A521D4D629A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68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0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9" t="32381" r="23776" b="27483"/>
          <a:stretch/>
        </p:blipFill>
        <p:spPr>
          <a:xfrm>
            <a:off x="2024743" y="531845"/>
            <a:ext cx="7959012" cy="54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938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426" t="35804" r="21840" b="11026"/>
          <a:stretch/>
        </p:blipFill>
        <p:spPr>
          <a:xfrm>
            <a:off x="2397967" y="279918"/>
            <a:ext cx="7931021" cy="645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2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309" y="213864"/>
            <a:ext cx="8821381" cy="643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03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888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582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09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Без имени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287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487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695" y="752146"/>
            <a:ext cx="8209401" cy="54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57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117" y="118735"/>
            <a:ext cx="7759262" cy="656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4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2" y="220436"/>
            <a:ext cx="11171853" cy="628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5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997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625" y="0"/>
            <a:ext cx="5161321" cy="66207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20" y="1101213"/>
            <a:ext cx="6154049" cy="460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67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828" y="24081"/>
            <a:ext cx="10441719" cy="683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839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49" y="364131"/>
            <a:ext cx="11618169" cy="627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49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638" y="46324"/>
            <a:ext cx="7730104" cy="681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29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6165"/>
            <a:ext cx="12105203" cy="637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8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8948"/>
            <a:ext cx="12044516" cy="624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94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93" y="403122"/>
            <a:ext cx="11610412" cy="630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398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52" y="120243"/>
            <a:ext cx="12054348" cy="673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45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471" y="0"/>
            <a:ext cx="5431898" cy="680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60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2363"/>
            <a:ext cx="12202153" cy="498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623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53" y="0"/>
            <a:ext cx="10670966" cy="688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482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03" y="92612"/>
            <a:ext cx="11022684" cy="668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735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3" y="485813"/>
            <a:ext cx="12005187" cy="602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344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"/>
            <a:ext cx="12192000" cy="68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333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6" y="-19532"/>
            <a:ext cx="11479227" cy="689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453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62" y="2383146"/>
            <a:ext cx="5028445" cy="4474854"/>
          </a:xfrm>
          <a:prstGeom prst="rect">
            <a:avLst/>
          </a:prstGeom>
        </p:spPr>
      </p:pic>
      <p:pic>
        <p:nvPicPr>
          <p:cNvPr id="1026" name="Picture 2" descr="https://sun9-74.userapi.com/impg/nkesWb7rcm_0kTex7HDj5UdJY0EPgREyN_cWjQ/j7HRdWHhwJI.jpg?size=529x529&amp;quality=96&amp;sign=5d25f7fa05e9680c215a4a714caa5f69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683" y="2181835"/>
            <a:ext cx="4583479" cy="45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1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77" y="475301"/>
            <a:ext cx="8891954" cy="580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48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83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43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2819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7750" y="-1333500"/>
            <a:ext cx="14287500" cy="95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50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9" y="123969"/>
            <a:ext cx="12007087" cy="673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190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1" y="-119558"/>
            <a:ext cx="11917438" cy="70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607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0319"/>
            <a:ext cx="12746229" cy="54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632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566" y="403980"/>
            <a:ext cx="10369516" cy="610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337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90" y="249037"/>
            <a:ext cx="11482925" cy="634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1871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061" y="288039"/>
            <a:ext cx="9867380" cy="63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584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756" y="156706"/>
            <a:ext cx="9040487" cy="65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706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283" y="156706"/>
            <a:ext cx="8659433" cy="65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182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309" y="213864"/>
            <a:ext cx="8821381" cy="643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78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7" y="102742"/>
            <a:ext cx="8931668" cy="67552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620" y="470792"/>
            <a:ext cx="2660257" cy="2660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7856" y="3480371"/>
            <a:ext cx="3611021" cy="244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097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000"/>
            <a:ext cx="10578138" cy="684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500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625" y="99548"/>
            <a:ext cx="8954750" cy="66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780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334" y="-95639"/>
            <a:ext cx="9271518" cy="695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177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08" y="-359790"/>
            <a:ext cx="11467322" cy="85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470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1450"/>
            <a:ext cx="114300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25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9" y="136633"/>
            <a:ext cx="6081570" cy="5047703"/>
          </a:xfrm>
          <a:prstGeom prst="rect">
            <a:avLst/>
          </a:prstGeom>
        </p:spPr>
      </p:pic>
      <p:pic>
        <p:nvPicPr>
          <p:cNvPr id="10242" name="Picture 2" descr="https://sun1-29.userapi.com/impg/3RMIupmjzqTRiueo_dhKIPFyxbC214I7DIAksg/Fos8UmOfNPU.jpg?size=800x664&amp;quality=96&amp;sign=99e454ffdd7e3c00a12c1094fe804d9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762" y="1954923"/>
            <a:ext cx="5575046" cy="46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65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097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381000"/>
            <a:ext cx="13335000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830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6">
      <a:dk1>
        <a:srgbClr val="000000"/>
      </a:dk1>
      <a:lt1>
        <a:srgbClr val="33CCC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DE2E2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EC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4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00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33CC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DE2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0000"/>
        </a:dk1>
        <a:lt1>
          <a:srgbClr val="33CCCC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DE2E2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Широкоэкранный</PresentationFormat>
  <Paragraphs>0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bob</dc:creator>
  <cp:lastModifiedBy>bob</cp:lastModifiedBy>
  <cp:revision>8</cp:revision>
  <dcterms:created xsi:type="dcterms:W3CDTF">2024-01-03T20:29:37Z</dcterms:created>
  <dcterms:modified xsi:type="dcterms:W3CDTF">2024-01-04T11:23:46Z</dcterms:modified>
</cp:coreProperties>
</file>