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980" autoAdjust="0"/>
    <p:restoredTop sz="94660"/>
  </p:normalViewPr>
  <p:slideViewPr>
    <p:cSldViewPr snapToGrid="0">
      <p:cViewPr varScale="1">
        <p:scale>
          <a:sx n="78" d="100"/>
          <a:sy n="78" d="100"/>
        </p:scale>
        <p:origin x="-114" y="-7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EFAA2C2-A235-4B25-96CE-39353A5C81E9}" type="datetimeFigureOut">
              <a:rPr lang="ru-RU" smtClean="0"/>
              <a:pPr/>
              <a:t>29.12.2023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47C9BE9-E41D-49E7-8907-DF271105F08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xmlns="" val="17427633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AA2C2-A235-4B25-96CE-39353A5C81E9}" type="datetimeFigureOut">
              <a:rPr lang="ru-RU" smtClean="0"/>
              <a:pPr/>
              <a:t>29.12.2023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C9BE9-E41D-49E7-8907-DF271105F0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20176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AA2C2-A235-4B25-96CE-39353A5C81E9}" type="datetimeFigureOut">
              <a:rPr lang="ru-RU" smtClean="0"/>
              <a:pPr/>
              <a:t>29.12.2023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C9BE9-E41D-49E7-8907-DF271105F0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922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AA2C2-A235-4B25-96CE-39353A5C81E9}" type="datetimeFigureOut">
              <a:rPr lang="ru-RU" smtClean="0"/>
              <a:pPr/>
              <a:t>29.12.2023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C9BE9-E41D-49E7-8907-DF271105F0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27550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EFAA2C2-A235-4B25-96CE-39353A5C81E9}" type="datetimeFigureOut">
              <a:rPr lang="ru-RU" smtClean="0"/>
              <a:pPr/>
              <a:t>29.12.2023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47C9BE9-E41D-49E7-8907-DF271105F0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xmlns="" val="31090096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AA2C2-A235-4B25-96CE-39353A5C81E9}" type="datetimeFigureOut">
              <a:rPr lang="ru-RU" smtClean="0"/>
              <a:pPr/>
              <a:t>29.12.2023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C9BE9-E41D-49E7-8907-DF271105F0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064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AA2C2-A235-4B25-96CE-39353A5C81E9}" type="datetimeFigureOut">
              <a:rPr lang="ru-RU" smtClean="0"/>
              <a:pPr/>
              <a:t>29.12.2023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C9BE9-E41D-49E7-8907-DF271105F0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700471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AA2C2-A235-4B25-96CE-39353A5C81E9}" type="datetimeFigureOut">
              <a:rPr lang="ru-RU" smtClean="0"/>
              <a:pPr/>
              <a:t>29.12.2023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C9BE9-E41D-49E7-8907-DF271105F0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23472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AA2C2-A235-4B25-96CE-39353A5C81E9}" type="datetimeFigureOut">
              <a:rPr lang="ru-RU" smtClean="0"/>
              <a:pPr/>
              <a:t>29.12.2023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C9BE9-E41D-49E7-8907-DF271105F0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5380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EFAA2C2-A235-4B25-96CE-39353A5C81E9}" type="datetimeFigureOut">
              <a:rPr lang="ru-RU" smtClean="0"/>
              <a:pPr/>
              <a:t>29.12.2023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47C9BE9-E41D-49E7-8907-DF271105F0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11722864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EFAA2C2-A235-4B25-96CE-39353A5C81E9}" type="datetimeFigureOut">
              <a:rPr lang="ru-RU" smtClean="0"/>
              <a:pPr/>
              <a:t>29.12.2023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47C9BE9-E41D-49E7-8907-DF271105F0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2480791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9EFAA2C2-A235-4B25-96CE-39353A5C81E9}" type="datetimeFigureOut">
              <a:rPr lang="ru-RU" smtClean="0"/>
              <a:pPr/>
              <a:t>29.12.2023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447C9BE9-E41D-49E7-8907-DF271105F0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293935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468FCB8-4D02-9279-CB11-9FB6E808C0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5128" y="2051436"/>
            <a:ext cx="8361229" cy="1835243"/>
          </a:xfrm>
        </p:spPr>
        <p:txBody>
          <a:bodyPr/>
          <a:lstStyle/>
          <a:p>
            <a:r>
              <a:rPr lang="ru-RU" sz="4000" dirty="0"/>
              <a:t>Образ Петербурга в романе </a:t>
            </a:r>
            <a:r>
              <a:rPr lang="ru-RU" sz="4000" dirty="0" err="1"/>
              <a:t>ф.м.достоевского</a:t>
            </a:r>
            <a:r>
              <a:rPr lang="ru-RU" sz="4000" dirty="0"/>
              <a:t> «преступление и наказание» </a:t>
            </a:r>
          </a:p>
        </p:txBody>
      </p:sp>
    </p:spTree>
    <p:extLst>
      <p:ext uri="{BB962C8B-B14F-4D97-AF65-F5344CB8AC3E}">
        <p14:creationId xmlns:p14="http://schemas.microsoft.com/office/powerpoint/2010/main" xmlns="" val="317214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1558E96-C13F-8199-1DDC-0E4639BD46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9788" y="240527"/>
            <a:ext cx="2063363" cy="665922"/>
          </a:xfrm>
        </p:spPr>
        <p:txBody>
          <a:bodyPr>
            <a:normAutofit fontScale="90000"/>
          </a:bodyPr>
          <a:lstStyle/>
          <a:p>
            <a:r>
              <a:rPr lang="ru-RU" dirty="0"/>
              <a:t>Вывод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2317E8E-210A-793F-189F-C02543BED4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7391" y="1032510"/>
            <a:ext cx="9601200" cy="1438855"/>
          </a:xfrm>
        </p:spPr>
        <p:txBody>
          <a:bodyPr/>
          <a:lstStyle/>
          <a:p>
            <a:pPr marL="0" indent="0">
              <a:buNone/>
            </a:pPr>
            <a:r>
              <a:rPr lang="ru-RU" b="0" i="0" dirty="0"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Петербурге Достоевского все смешалось: реальность и бред, явь и кошмар. Поэтому </a:t>
            </a:r>
            <a:r>
              <a:rPr lang="ru-RU" b="0" i="0" dirty="0">
                <a:solidFill>
                  <a:srgbClr val="040C2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Свидригайлов называет его "городом полусумасшедших"</a:t>
            </a:r>
            <a:r>
              <a:rPr lang="ru-RU" b="0" i="0" dirty="0"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Также он говорит о Петербурге как о городе, где столько "мрачных, резких и странных влияний на душу человека".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291C38E-49D7-751E-189F-E4DAAE9238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6758" y="2471365"/>
            <a:ext cx="8142466" cy="4071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820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82B0BF1-98D8-1D5B-DC05-07ED56D6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8498" y="2496709"/>
            <a:ext cx="6162924" cy="1624055"/>
          </a:xfrm>
        </p:spPr>
        <p:txBody>
          <a:bodyPr/>
          <a:lstStyle/>
          <a:p>
            <a:r>
              <a:rPr lang="ru-RU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xmlns="" val="4235348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D13B29C-722C-8DF3-BB24-AA57C10A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4640" y="359798"/>
            <a:ext cx="7311224" cy="697727"/>
          </a:xfrm>
        </p:spPr>
        <p:txBody>
          <a:bodyPr/>
          <a:lstStyle/>
          <a:p>
            <a:r>
              <a:rPr lang="ru-RU" dirty="0"/>
              <a:t>Основание Санкт-Петербурга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891995F-4D92-8124-6AC7-113529ED4C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26843" y="1370713"/>
            <a:ext cx="3987579" cy="1952932"/>
          </a:xfrm>
        </p:spPr>
        <p:txBody>
          <a:bodyPr>
            <a:normAutofit/>
          </a:bodyPr>
          <a:lstStyle/>
          <a:p>
            <a:pPr marL="0" indent="450000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История основания Петербурга началась в 1703 году, когда Петр I выразил желание создать город на Западе страны.</a:t>
            </a:r>
            <a:endParaRPr lang="ru-RU" sz="2400" dirty="0"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C7E8FA8-CE84-BB19-292B-7702CD13D5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785" y="1370713"/>
            <a:ext cx="6398930" cy="4608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0009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95C55AA-181C-EDCB-B604-508C0EE009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4883" y="253117"/>
            <a:ext cx="7398689" cy="737483"/>
          </a:xfrm>
        </p:spPr>
        <p:txBody>
          <a:bodyPr/>
          <a:lstStyle/>
          <a:p>
            <a:r>
              <a:rPr lang="ru-RU" dirty="0"/>
              <a:t>Жизнь Достоевского в городе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0F643F7-6111-4A1F-E4BA-002EBB2047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88784" y="1068306"/>
            <a:ext cx="4011433" cy="1936143"/>
          </a:xfrm>
        </p:spPr>
        <p:txBody>
          <a:bodyPr>
            <a:normAutofit/>
          </a:bodyPr>
          <a:lstStyle/>
          <a:p>
            <a:pPr marL="0" indent="450000" algn="just">
              <a:buNone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Петербург - город молодости Достоевского, его рождения как писателя, его головокружительных успехов, трагических переживаний и утрат. Он всегда необходим был ему для творчества, город присутствует во многих его произведениях.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57CDC0B-2B65-512C-4D07-47B59959D8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1750" y="3082155"/>
            <a:ext cx="4607783" cy="366375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610D23F-89ED-E1FA-297D-BEDC7AFE41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91783" y="1000540"/>
            <a:ext cx="4754273" cy="316462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C362511-C39A-9C15-108E-26C37784FE6C}"/>
              </a:ext>
            </a:extLst>
          </p:cNvPr>
          <p:cNvSpPr txBox="1"/>
          <p:nvPr/>
        </p:nvSpPr>
        <p:spPr>
          <a:xfrm>
            <a:off x="1391783" y="4376528"/>
            <a:ext cx="446832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000"/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Петербург – лучшая иллюстрация к его романам.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Героям Достоевского был ближе больной и холодный вид Петербурга.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7953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13EA8EA-B7EA-A054-3329-E7DBB7802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2692" y="264380"/>
            <a:ext cx="7024977" cy="968071"/>
          </a:xfrm>
        </p:spPr>
        <p:txBody>
          <a:bodyPr/>
          <a:lstStyle/>
          <a:p>
            <a:r>
              <a:rPr lang="ru-RU" dirty="0"/>
              <a:t>Образ Петербурга в романе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CFFA391-E001-E350-1DF2-D23C8FC67E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14591" y="1232451"/>
            <a:ext cx="4416950" cy="3581400"/>
          </a:xfrm>
        </p:spPr>
        <p:txBody>
          <a:bodyPr>
            <a:normAutofit/>
          </a:bodyPr>
          <a:lstStyle/>
          <a:p>
            <a:pPr marL="0" indent="450000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Петербург Достоевского — это мрачный, унылый город, нагоняющий тоску. </a:t>
            </a:r>
          </a:p>
          <a:p>
            <a:pPr marL="0" indent="450000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 для Фёдора Михайловича в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городе то, ч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то это - город, насильственно построенный, неестественно создавшийся. Поэтому Петербург - город бедных, несчастных людей, нищеты и  крайнего богатства.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3">
            <a:extLst>
              <a:ext uri="{FF2B5EF4-FFF2-40B4-BE49-F238E27FC236}">
                <a16:creationId xmlns:a16="http://schemas.microsoft.com/office/drawing/2014/main" xmlns="" id="{BB9F93A7-2776-6F1C-8506-CF22D445821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6200" y="1905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4B91CB9-123A-1685-C648-9C2E980627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4623" y="1232451"/>
            <a:ext cx="5632182" cy="47493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8619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8313178-A156-FB55-FFEE-59248876A9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5572" y="359796"/>
            <a:ext cx="6380922" cy="832899"/>
          </a:xfrm>
        </p:spPr>
        <p:txBody>
          <a:bodyPr/>
          <a:lstStyle/>
          <a:p>
            <a:r>
              <a:rPr lang="ru-RU" dirty="0"/>
              <a:t>Обстановка в Петербурге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C0EBF87-5972-215D-C062-8E2D604651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58647" y="1435210"/>
            <a:ext cx="3407133" cy="2953909"/>
          </a:xfrm>
        </p:spPr>
        <p:txBody>
          <a:bodyPr>
            <a:noAutofit/>
          </a:bodyPr>
          <a:lstStyle/>
          <a:p>
            <a:pPr marL="0" indent="450000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1860-е годы обстановка в Петербурге была не вполне благополучной: уровень преступности возрастал, увеличивалось количество бедного населения, появлялось все больше женщин "непристойного поведения" и алкоголиков.</a:t>
            </a:r>
          </a:p>
          <a:p>
            <a:pPr marL="0" indent="450000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Сенная площадь и Сенной рынок: с 18 века до наших дней | Очарованная  странница | Дзен">
            <a:extLst>
              <a:ext uri="{FF2B5EF4-FFF2-40B4-BE49-F238E27FC236}">
                <a16:creationId xmlns:a16="http://schemas.microsoft.com/office/drawing/2014/main" xmlns="" id="{8AC49A1C-42FF-6921-6C33-8204D6F41B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3724" y="1435210"/>
            <a:ext cx="6380921" cy="4764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25200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1CBB70A-DA2B-E259-735F-FF93E9339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6429" y="153061"/>
            <a:ext cx="4806563" cy="809045"/>
          </a:xfrm>
        </p:spPr>
        <p:txBody>
          <a:bodyPr/>
          <a:lstStyle/>
          <a:p>
            <a:r>
              <a:rPr lang="ru-RU" dirty="0"/>
              <a:t>Квартиры героев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84007A6-B9F2-3AD3-EC48-A418CEF7E6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3527" y="858740"/>
            <a:ext cx="10026594" cy="9621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"Какая у тебя дурная квартира, Родя, точно гроб, — сказала вдруг Пульхерия Александровна..." «Наконец ему стало душно и тесно в этой желтой каморке, похожей на шкаф или на сундук»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76D5BA3-8474-591E-4EB3-5A22768ED4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7614" y="1979875"/>
            <a:ext cx="8533150" cy="4806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08508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858DF70-EF8A-5115-9AAF-9EEDC1597F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3927" y="288234"/>
            <a:ext cx="3804699" cy="777240"/>
          </a:xfrm>
        </p:spPr>
        <p:txBody>
          <a:bodyPr/>
          <a:lstStyle/>
          <a:p>
            <a:r>
              <a:rPr lang="ru-RU" dirty="0"/>
              <a:t>Жители города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EA0260C-2531-3F00-B3C0-E73925133E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6026" y="1440180"/>
            <a:ext cx="4350687" cy="3990561"/>
          </a:xfrm>
        </p:spPr>
        <p:txBody>
          <a:bodyPr>
            <a:noAutofit/>
          </a:bodyPr>
          <a:lstStyle/>
          <a:p>
            <a:pPr marL="0" indent="450000">
              <a:buNone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Достоевский в романе изображает уличную жизнь Петербурга, где каждый человек теряет себя в сутолоке и давке за место под солнцем, которое так и не находится для большинства из горожан.</a:t>
            </a:r>
          </a:p>
          <a:p>
            <a:pPr marL="0" indent="450000">
              <a:buNone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Люди вели грязный образ жизни, пьянствовали, </a:t>
            </a:r>
            <a:r>
              <a:rPr lang="ru-RU" sz="1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устраираивали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драки и многие другие плохие встречи. Одеты они как обычные люди, в пальто какой-нибудь кофточке и шапке. </a:t>
            </a:r>
          </a:p>
          <a:p>
            <a:pPr marL="0" indent="450000">
              <a:buNone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Чиновники не были честны с народом брали взятки и шли на не добрые поступки.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E74ECD1-8149-5D82-AA36-B1A9C5156E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1" y="1440180"/>
            <a:ext cx="6174131" cy="4388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3964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295E5DD-56A1-1392-E906-8D553E163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2935" y="399553"/>
            <a:ext cx="6691023" cy="697727"/>
          </a:xfrm>
        </p:spPr>
        <p:txBody>
          <a:bodyPr/>
          <a:lstStyle/>
          <a:p>
            <a:r>
              <a:rPr lang="ru-RU" dirty="0"/>
              <a:t>Влияние города на героев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3C5D56E-4D20-9B6C-0C8B-780A22B5EE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66884" y="1518698"/>
            <a:ext cx="4663440" cy="3904091"/>
          </a:xfrm>
        </p:spPr>
        <p:txBody>
          <a:bodyPr>
            <a:noAutofit/>
          </a:bodyPr>
          <a:lstStyle/>
          <a:p>
            <a:pPr marL="0" indent="450000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Все наиболее значимые события в романе происходят на фоне изображения безрадостных петербургских пейзажей или таких же унылых помещений. Атмосфера города действительно негативно сказывается на душевном состоянии его жителей. </a:t>
            </a:r>
          </a:p>
          <a:p>
            <a:pPr marL="0" indent="450000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Процветают пессимизм и неверие, появляются недобрые замыслы, теряется смысл жизни и умирают надежды. Город становится катализатором для преступлений, он раскрывает худшие стороны людей.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FF6D8C1B-1107-324A-9576-118CB313CF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971" y="1518699"/>
            <a:ext cx="6223315" cy="454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76436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3064876-3565-C769-22C5-0499BCAFE0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1147" y="251791"/>
            <a:ext cx="3629770" cy="832899"/>
          </a:xfrm>
        </p:spPr>
        <p:txBody>
          <a:bodyPr/>
          <a:lstStyle/>
          <a:p>
            <a:r>
              <a:rPr lang="ru-RU" dirty="0"/>
              <a:t>Цвета города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F3EA974-252B-66D4-A0EA-17678BAB7E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65398" y="1512736"/>
            <a:ext cx="4885413" cy="3743076"/>
          </a:xfrm>
        </p:spPr>
        <p:txBody>
          <a:bodyPr>
            <a:normAutofit fontScale="25000" lnSpcReduction="20000"/>
          </a:bodyPr>
          <a:lstStyle/>
          <a:p>
            <a:pPr marL="0" indent="450000" algn="just">
              <a:lnSpc>
                <a:spcPts val="1680"/>
              </a:lnSpc>
              <a:spcBef>
                <a:spcPts val="720"/>
              </a:spcBef>
              <a:buNone/>
            </a:pPr>
            <a:r>
              <a:rPr lang="ru-RU" sz="7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7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описании </a:t>
            </a:r>
            <a:r>
              <a:rPr lang="ru-RU" sz="7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7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етербурга преобладает желтый цвет – символ болезни, нищеты, убожества жизни. Желтые обои и мебель в комнате старухи-процентщицы, желтая, «похожая на шкаф или сундук» каморка Раскольникова, дома окрашены в желто-серый цвет, желтоватые обои в комнате Сони. Желтый цвет усиливает атмосферу нездоровья, печали, вызывает чувство подавленности и угнетенности.</a:t>
            </a:r>
          </a:p>
          <a:p>
            <a:pPr marL="0" indent="450000" algn="just">
              <a:lnSpc>
                <a:spcPts val="1680"/>
              </a:lnSpc>
              <a:spcBef>
                <a:spcPts val="720"/>
              </a:spcBef>
              <a:buNone/>
            </a:pPr>
            <a:r>
              <a:rPr lang="ru-RU" sz="7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Очень часто события происходят вечером, на закате солнца. Солнце у Достоевского как символ тревоги, состояния предзнаменования, знак часа, когда совершаются роковые события. Желто-красный колорит как бы олицетворяет символ золота и убийства.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A3F6E3A-C91C-FAD2-9097-DE6679AB72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303" y="1512736"/>
            <a:ext cx="5923721" cy="455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2450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Уголки">
  <a:themeElements>
    <a:clrScheme name="Уголки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Уголки">
      <a:maj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Уголки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Уголки</Template>
  <TotalTime>89</TotalTime>
  <Words>472</Words>
  <Application>Microsoft Office PowerPoint</Application>
  <PresentationFormat>Произвольный</PresentationFormat>
  <Paragraphs>26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Уголки</vt:lpstr>
      <vt:lpstr>Образ Петербурга в романе ф.м.достоевского «преступление и наказание» </vt:lpstr>
      <vt:lpstr>Основание Санкт-Петербурга</vt:lpstr>
      <vt:lpstr>Жизнь Достоевского в городе</vt:lpstr>
      <vt:lpstr>Образ Петербурга в романе</vt:lpstr>
      <vt:lpstr>Обстановка в Петербурге</vt:lpstr>
      <vt:lpstr>Квартиры героев</vt:lpstr>
      <vt:lpstr>Жители города</vt:lpstr>
      <vt:lpstr>Влияние города на героев</vt:lpstr>
      <vt:lpstr>Цвета города </vt:lpstr>
      <vt:lpstr>Вывод 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Образ Петербурга в романе ф.м.достоевского «преступление и наказание»</dc:title>
  <dc:creator>Наталья Бухтоярова</dc:creator>
  <cp:lastModifiedBy>Admin</cp:lastModifiedBy>
  <cp:revision>2</cp:revision>
  <dcterms:created xsi:type="dcterms:W3CDTF">2023-12-12T09:55:00Z</dcterms:created>
  <dcterms:modified xsi:type="dcterms:W3CDTF">2023-12-28T21:03:47Z</dcterms:modified>
</cp:coreProperties>
</file>