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2"/>
  </p:notesMasterIdLst>
  <p:sldIdLst>
    <p:sldId id="373" r:id="rId2"/>
    <p:sldId id="382" r:id="rId3"/>
    <p:sldId id="383" r:id="rId4"/>
    <p:sldId id="385" r:id="rId5"/>
    <p:sldId id="386" r:id="rId6"/>
    <p:sldId id="364" r:id="rId7"/>
    <p:sldId id="362" r:id="rId8"/>
    <p:sldId id="387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56" r:id="rId24"/>
    <p:sldId id="357" r:id="rId25"/>
    <p:sldId id="374" r:id="rId26"/>
    <p:sldId id="359" r:id="rId27"/>
    <p:sldId id="281" r:id="rId28"/>
    <p:sldId id="345" r:id="rId29"/>
    <p:sldId id="335" r:id="rId30"/>
    <p:sldId id="336" r:id="rId31"/>
    <p:sldId id="337" r:id="rId32"/>
    <p:sldId id="338" r:id="rId33"/>
    <p:sldId id="339" r:id="rId34"/>
    <p:sldId id="341" r:id="rId35"/>
    <p:sldId id="342" r:id="rId36"/>
    <p:sldId id="343" r:id="rId37"/>
    <p:sldId id="344" r:id="rId38"/>
    <p:sldId id="394" r:id="rId39"/>
    <p:sldId id="388" r:id="rId40"/>
    <p:sldId id="390" r:id="rId41"/>
    <p:sldId id="389" r:id="rId42"/>
    <p:sldId id="392" r:id="rId43"/>
    <p:sldId id="391" r:id="rId44"/>
    <p:sldId id="395" r:id="rId45"/>
    <p:sldId id="396" r:id="rId46"/>
    <p:sldId id="397" r:id="rId47"/>
    <p:sldId id="393" r:id="rId48"/>
    <p:sldId id="286" r:id="rId49"/>
    <p:sldId id="327" r:id="rId50"/>
    <p:sldId id="328" r:id="rId51"/>
    <p:sldId id="329" r:id="rId52"/>
    <p:sldId id="331" r:id="rId53"/>
    <p:sldId id="332" r:id="rId54"/>
    <p:sldId id="333" r:id="rId55"/>
    <p:sldId id="366" r:id="rId56"/>
    <p:sldId id="398" r:id="rId57"/>
    <p:sldId id="287" r:id="rId58"/>
    <p:sldId id="319" r:id="rId59"/>
    <p:sldId id="320" r:id="rId60"/>
    <p:sldId id="321" r:id="rId61"/>
    <p:sldId id="368" r:id="rId62"/>
    <p:sldId id="369" r:id="rId63"/>
    <p:sldId id="289" r:id="rId64"/>
    <p:sldId id="322" r:id="rId65"/>
    <p:sldId id="323" r:id="rId66"/>
    <p:sldId id="324" r:id="rId67"/>
    <p:sldId id="370" r:id="rId68"/>
    <p:sldId id="372" r:id="rId69"/>
    <p:sldId id="363" r:id="rId70"/>
    <p:sldId id="353" r:id="rId7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AA7D53-825E-4049-8F14-2E7C3EE3322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6E672-7B14-47A7-85FF-A5515EFCEE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032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98488" y="0"/>
            <a:ext cx="4797426" cy="35988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2531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72575" cy="41015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98488" y="0"/>
            <a:ext cx="4789488" cy="359092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1747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72575" cy="41015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98488" y="0"/>
            <a:ext cx="4789488" cy="359092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2771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72575" cy="41015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98488" y="0"/>
            <a:ext cx="4789488" cy="359092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3795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72575" cy="41015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98488" y="0"/>
            <a:ext cx="4789488" cy="359092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4819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72575" cy="41015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98488" y="0"/>
            <a:ext cx="4789488" cy="359092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3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72575" cy="41015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98488" y="0"/>
            <a:ext cx="4797426" cy="35988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3555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72575" cy="41015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98488" y="0"/>
            <a:ext cx="4789488" cy="359092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4579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72575" cy="41015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98488" y="0"/>
            <a:ext cx="4797426" cy="35988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5603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72575" cy="41015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98488" y="0"/>
            <a:ext cx="4797426" cy="35988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6627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72575" cy="41015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98488" y="0"/>
            <a:ext cx="4797426" cy="35988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7651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72575" cy="41015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98488" y="0"/>
            <a:ext cx="4797426" cy="35988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5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72575" cy="41015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98488" y="0"/>
            <a:ext cx="4797426" cy="35988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9699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72575" cy="41015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98488" y="0"/>
            <a:ext cx="4789488" cy="359092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0723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72575" cy="41015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1;&#1072;&#1088;&#1080;&#1089;&#1072;\Desktop\1%20&#1089;&#1077;&#1085;&#1090;&#1103;&#1073;&#1088;&#1103;%202016-2017%20&#1091;&#1095;.&#1075;&#1086;&#1076;%201%20&#1082;&#1083;\&#1055;&#1086;&#1077;&#1079;&#1076;%20&#1077;&#1076;&#1077;&#1090;.mp3" TargetMode="External"/><Relationship Id="rId6" Type="http://schemas.openxmlformats.org/officeDocument/2006/relationships/image" Target="../media/image15.jpeg"/><Relationship Id="rId5" Type="http://schemas.openxmlformats.org/officeDocument/2006/relationships/image" Target="../media/image16.jpe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1;&#1072;&#1088;&#1080;&#1089;&#1072;\Desktop\1%20&#1089;&#1077;&#1085;&#1090;&#1103;&#1073;&#1088;&#1103;%202016-2017%20&#1091;&#1095;.&#1075;&#1086;&#1076;%201%20&#1082;&#1083;\&#1055;&#1086;&#1077;&#1079;&#1076;%20&#1077;&#1076;&#1077;&#1090;.mp3" TargetMode="External"/><Relationship Id="rId6" Type="http://schemas.openxmlformats.org/officeDocument/2006/relationships/image" Target="../media/image15.jpeg"/><Relationship Id="rId5" Type="http://schemas.openxmlformats.org/officeDocument/2006/relationships/image" Target="../media/image16.jpeg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1;&#1072;&#1088;&#1080;&#1089;&#1072;\Desktop\1%20&#1089;&#1077;&#1085;&#1090;&#1103;&#1073;&#1088;&#1103;%202016-2017%20&#1091;&#1095;.&#1075;&#1086;&#1076;%201%20&#1082;&#1083;\&#1055;&#1086;&#1077;&#1079;&#1076;%20&#1077;&#1076;&#1077;&#1090;.mp3" TargetMode="External"/><Relationship Id="rId6" Type="http://schemas.openxmlformats.org/officeDocument/2006/relationships/image" Target="../media/image15.jpeg"/><Relationship Id="rId5" Type="http://schemas.openxmlformats.org/officeDocument/2006/relationships/image" Target="../media/image16.jpeg"/><Relationship Id="rId4" Type="http://schemas.openxmlformats.org/officeDocument/2006/relationships/image" Target="../media/image19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10" Type="http://schemas.openxmlformats.org/officeDocument/2006/relationships/image" Target="../media/image90.jpe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5" Type="http://schemas.openxmlformats.org/officeDocument/2006/relationships/image" Target="../media/image94.jpeg"/><Relationship Id="rId10" Type="http://schemas.openxmlformats.org/officeDocument/2006/relationships/image" Target="../media/image90.jpeg"/><Relationship Id="rId4" Type="http://schemas.openxmlformats.org/officeDocument/2006/relationships/image" Target="../media/image93.png"/><Relationship Id="rId9" Type="http://schemas.openxmlformats.org/officeDocument/2006/relationships/image" Target="../media/image98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102.jpeg"/><Relationship Id="rId10" Type="http://schemas.openxmlformats.org/officeDocument/2006/relationships/image" Target="../media/image90.jpe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wmf"/><Relationship Id="rId5" Type="http://schemas.openxmlformats.org/officeDocument/2006/relationships/image" Target="../media/image110.wmf"/><Relationship Id="rId10" Type="http://schemas.openxmlformats.org/officeDocument/2006/relationships/image" Target="../media/image90.jpeg"/><Relationship Id="rId4" Type="http://schemas.openxmlformats.org/officeDocument/2006/relationships/image" Target="../media/image109.png"/><Relationship Id="rId9" Type="http://schemas.openxmlformats.org/officeDocument/2006/relationships/image" Target="../media/image114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jpeg"/><Relationship Id="rId3" Type="http://schemas.openxmlformats.org/officeDocument/2006/relationships/image" Target="../media/image116.png"/><Relationship Id="rId7" Type="http://schemas.openxmlformats.org/officeDocument/2006/relationships/image" Target="../media/image120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10" Type="http://schemas.openxmlformats.org/officeDocument/2006/relationships/image" Target="../media/image90.jpeg"/><Relationship Id="rId4" Type="http://schemas.openxmlformats.org/officeDocument/2006/relationships/image" Target="../media/image117.png"/><Relationship Id="rId9" Type="http://schemas.openxmlformats.org/officeDocument/2006/relationships/image" Target="../media/image12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5.jpeg"/><Relationship Id="rId4" Type="http://schemas.openxmlformats.org/officeDocument/2006/relationships/image" Target="../media/image16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1;&#1072;&#1088;&#1080;&#1089;&#1072;\Desktop\1%20&#1089;&#1077;&#1085;&#1090;&#1103;&#1073;&#1088;&#1103;%202016-2017%20&#1091;&#1095;.&#1075;&#1086;&#1076;%201%20&#1082;&#1083;\&#1055;&#1086;&#1077;&#1079;&#1076;%20&#1077;&#1076;&#1077;&#1090;.mp3" TargetMode="External"/><Relationship Id="rId6" Type="http://schemas.openxmlformats.org/officeDocument/2006/relationships/image" Target="../media/image15.jpeg"/><Relationship Id="rId5" Type="http://schemas.openxmlformats.org/officeDocument/2006/relationships/image" Target="../media/image16.jpeg"/><Relationship Id="rId4" Type="http://schemas.openxmlformats.org/officeDocument/2006/relationships/image" Target="../media/image1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7" Type="http://schemas.openxmlformats.org/officeDocument/2006/relationships/image" Target="../media/image131.jpeg"/><Relationship Id="rId2" Type="http://schemas.openxmlformats.org/officeDocument/2006/relationships/image" Target="../media/image12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jpe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13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137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6.png"/><Relationship Id="rId5" Type="http://schemas.openxmlformats.org/officeDocument/2006/relationships/image" Target="../media/image133.png"/><Relationship Id="rId4" Type="http://schemas.openxmlformats.org/officeDocument/2006/relationships/image" Target="../media/image135.e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1;&#1072;&#1088;&#1080;&#1089;&#1072;\Desktop\1%20&#1089;&#1077;&#1085;&#1090;&#1103;&#1073;&#1088;&#1103;%202016-2017%20&#1091;&#1095;.&#1075;&#1086;&#1076;%201%20&#1082;&#1083;\&#1055;&#1086;&#1077;&#1079;&#1076;%20&#1077;&#1076;&#1077;&#1090;.mp3" TargetMode="External"/><Relationship Id="rId6" Type="http://schemas.openxmlformats.org/officeDocument/2006/relationships/image" Target="../media/image15.jpeg"/><Relationship Id="rId5" Type="http://schemas.openxmlformats.org/officeDocument/2006/relationships/image" Target="../media/image16.jpeg"/><Relationship Id="rId4" Type="http://schemas.openxmlformats.org/officeDocument/2006/relationships/image" Target="../media/image1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1;&#1072;&#1088;&#1080;&#1089;&#1072;\Desktop\1%20&#1089;&#1077;&#1085;&#1090;&#1103;&#1073;&#1088;&#1103;%202016-2017%20&#1091;&#1095;.&#1075;&#1086;&#1076;%201%20&#1082;&#1083;\&#1055;&#1086;&#1077;&#1079;&#1076;%20&#1077;&#1076;&#1077;&#1090;.mp3" TargetMode="External"/><Relationship Id="rId6" Type="http://schemas.openxmlformats.org/officeDocument/2006/relationships/image" Target="../media/image15.jpeg"/><Relationship Id="rId5" Type="http://schemas.openxmlformats.org/officeDocument/2006/relationships/image" Target="../media/image16.jpeg"/><Relationship Id="rId4" Type="http://schemas.openxmlformats.org/officeDocument/2006/relationships/image" Target="../media/image19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3" Type="http://schemas.openxmlformats.org/officeDocument/2006/relationships/audio" Target="../media/media2.WAV"/><Relationship Id="rId7" Type="http://schemas.openxmlformats.org/officeDocument/2006/relationships/image" Target="../media/image147.png"/><Relationship Id="rId2" Type="http://schemas.microsoft.com/office/2007/relationships/media" Target="../media/media2.WAV"/><Relationship Id="rId1" Type="http://schemas.openxmlformats.org/officeDocument/2006/relationships/tags" Target="../tags/tag1.xml"/><Relationship Id="rId6" Type="http://schemas.openxmlformats.org/officeDocument/2006/relationships/image" Target="../media/image146.png"/><Relationship Id="rId5" Type="http://schemas.openxmlformats.org/officeDocument/2006/relationships/image" Target="../media/image14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90.jpe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audio" Target="../media/media3.WAV"/><Relationship Id="rId7" Type="http://schemas.openxmlformats.org/officeDocument/2006/relationships/image" Target="../media/image148.png"/><Relationship Id="rId2" Type="http://schemas.microsoft.com/office/2007/relationships/media" Target="../media/media3.WAV"/><Relationship Id="rId1" Type="http://schemas.openxmlformats.org/officeDocument/2006/relationships/tags" Target="../tags/tag2.xml"/><Relationship Id="rId6" Type="http://schemas.openxmlformats.org/officeDocument/2006/relationships/image" Target="../media/image147.png"/><Relationship Id="rId5" Type="http://schemas.openxmlformats.org/officeDocument/2006/relationships/image" Target="../media/image149.png"/><Relationship Id="rId4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jpeg"/><Relationship Id="rId4" Type="http://schemas.openxmlformats.org/officeDocument/2006/relationships/image" Target="../media/image152.jpe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1;&#1072;&#1088;&#1080;&#1089;&#1072;\Desktop\1%20&#1089;&#1077;&#1085;&#1090;&#1103;&#1073;&#1088;&#1103;%202016-2017%20&#1091;&#1095;.&#1075;&#1086;&#1076;%201%20&#1082;&#1083;\&#1055;&#1086;&#1077;&#1079;&#1076;%20&#1077;&#1076;&#1077;&#1090;.mp3" TargetMode="External"/><Relationship Id="rId6" Type="http://schemas.openxmlformats.org/officeDocument/2006/relationships/image" Target="../media/image15.jpeg"/><Relationship Id="rId5" Type="http://schemas.openxmlformats.org/officeDocument/2006/relationships/image" Target="../media/image16.jpeg"/><Relationship Id="rId4" Type="http://schemas.openxmlformats.org/officeDocument/2006/relationships/image" Target="../media/image1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155.png"/><Relationship Id="rId7" Type="http://schemas.openxmlformats.org/officeDocument/2006/relationships/image" Target="../media/image15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72;&#1088;&#1080;&#1089;&#1072;\Desktop\1%20&#1089;&#1077;&#1085;&#1090;&#1103;&#1073;&#1088;&#1103;%202016-2017%20&#1091;&#1095;.&#1075;&#1086;&#1076;%201%20&#1082;&#1083;\&#1054;&#1094;&#1077;&#1085;&#1082;&#1080;.mp3" TargetMode="Externa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5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5.jpeg"/><Relationship Id="rId4" Type="http://schemas.openxmlformats.org/officeDocument/2006/relationships/image" Target="../media/image16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72;&#1088;&#1080;&#1089;&#1072;\Desktop\1%20&#1089;&#1077;&#1085;&#1090;&#1103;&#1073;&#1088;&#1103;%202016-2017%20&#1091;&#1095;.&#1075;&#1086;&#1076;%201%20&#1082;&#1083;\&#1047;&#1072;&#1082;&#1083;&#1102;&#1095;&#1080;&#1090;&#1077;&#1083;&#1100;&#1085;&#1072;&#1103;.mp3" TargetMode="External"/><Relationship Id="rId4" Type="http://schemas.openxmlformats.org/officeDocument/2006/relationships/image" Target="../media/image16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Юлия\Desktop\1 сентября 1 класс 2019\135298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35405"/>
            <a:ext cx="9715078" cy="683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97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1"/>
          <p:cNvSpPr>
            <a:spLocks noChangeArrowheads="1"/>
          </p:cNvSpPr>
          <p:nvPr/>
        </p:nvSpPr>
        <p:spPr bwMode="auto">
          <a:xfrm>
            <a:off x="179512" y="188640"/>
            <a:ext cx="8784976" cy="3312368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36000">
            <a:solidFill>
              <a:srgbClr val="008080"/>
            </a:solidFill>
            <a:round/>
            <a:headEnd/>
            <a:tailEnd/>
          </a:ln>
        </p:spPr>
        <p:txBody>
          <a:bodyPr wrap="none" lIns="97967" tIns="80006" rIns="97967" bIns="57147" anchor="ctr"/>
          <a:lstStyle/>
          <a:p>
            <a:pPr algn="ctr"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Входишь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в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класс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</a:p>
          <a:p>
            <a:pPr algn="ctr"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словом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«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здравствуй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»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И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здоровым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будешь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сам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Чтоб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чувствовать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себя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прекрасно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Желай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здоровья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утрам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</a:p>
        </p:txBody>
      </p:sp>
      <p:pic>
        <p:nvPicPr>
          <p:cNvPr id="28676" name="Picture 4" descr="http://s4.pic4you.ru/y2014/08-13/12216/4543940-thum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1369"/>
            <a:ext cx="2051720" cy="3436631"/>
          </a:xfrm>
          <a:prstGeom prst="rect">
            <a:avLst/>
          </a:prstGeom>
          <a:noFill/>
        </p:spPr>
      </p:pic>
      <p:pic>
        <p:nvPicPr>
          <p:cNvPr id="28678" name="Picture 6" descr="http://s4.pic4you.ru/y2014/08-13/12216/4543943-thum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356992"/>
            <a:ext cx="2424940" cy="35010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1"/>
          <p:cNvSpPr>
            <a:spLocks noChangeArrowheads="1"/>
          </p:cNvSpPr>
          <p:nvPr/>
        </p:nvSpPr>
        <p:spPr bwMode="auto">
          <a:xfrm>
            <a:off x="251520" y="188640"/>
            <a:ext cx="8568952" cy="3096344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36000">
            <a:solidFill>
              <a:srgbClr val="008080"/>
            </a:solidFill>
            <a:round/>
            <a:headEnd/>
            <a:tailEnd/>
          </a:ln>
        </p:spPr>
        <p:txBody>
          <a:bodyPr wrap="none" lIns="97967" tIns="80006" rIns="97967" bIns="57147" anchor="ctr"/>
          <a:lstStyle/>
          <a:p>
            <a:pPr algn="ctr"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Для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всех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закон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 а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желание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–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Приходим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в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класс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без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опоздания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Лишь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только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прозвенит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звонок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–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Начинается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урок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</a:p>
        </p:txBody>
      </p:sp>
      <p:pic>
        <p:nvPicPr>
          <p:cNvPr id="4" name="Picture 2" descr="http://1.bp.blogspot.com/-1qsm6A8tTx0/VANYA9egr8I/AAAAAAAABgs/i03NT8NB-TY/s1600/0_b189b_188595b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825552"/>
            <a:ext cx="3686810" cy="4032448"/>
          </a:xfrm>
          <a:prstGeom prst="rect">
            <a:avLst/>
          </a:prstGeom>
          <a:noFill/>
        </p:spPr>
      </p:pic>
      <p:pic>
        <p:nvPicPr>
          <p:cNvPr id="26626" name="Picture 2" descr="http://www.playcast.ru/uploads/2015/08/27/1483518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276872"/>
            <a:ext cx="3193571" cy="47903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1"/>
          <p:cNvSpPr>
            <a:spLocks noChangeArrowheads="1"/>
          </p:cNvSpPr>
          <p:nvPr/>
        </p:nvSpPr>
        <p:spPr bwMode="auto">
          <a:xfrm>
            <a:off x="323528" y="188640"/>
            <a:ext cx="8424936" cy="2952328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36000">
            <a:solidFill>
              <a:srgbClr val="008080"/>
            </a:solidFill>
            <a:round/>
            <a:headEnd/>
            <a:tailEnd/>
          </a:ln>
        </p:spPr>
        <p:txBody>
          <a:bodyPr wrap="none" lIns="97967" tIns="80006" rIns="97967" bIns="57147" anchor="ctr"/>
          <a:lstStyle/>
          <a:p>
            <a:pPr algn="ctr"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С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вечера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в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портфель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сложи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/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Тетради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учебники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карандаши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.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Утром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ещё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раз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проверь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–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Готов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к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занятиям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теперь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620"/>
          <a:stretch>
            <a:fillRect/>
          </a:stretch>
        </p:blipFill>
        <p:spPr bwMode="auto">
          <a:xfrm>
            <a:off x="2267744" y="3036466"/>
            <a:ext cx="4464496" cy="382153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1"/>
          <p:cNvSpPr>
            <a:spLocks noChangeArrowheads="1"/>
          </p:cNvSpPr>
          <p:nvPr/>
        </p:nvSpPr>
        <p:spPr bwMode="auto">
          <a:xfrm>
            <a:off x="179512" y="188640"/>
            <a:ext cx="8784976" cy="288032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36000">
            <a:solidFill>
              <a:srgbClr val="008080"/>
            </a:solidFill>
            <a:round/>
            <a:headEnd/>
            <a:tailEnd/>
          </a:ln>
        </p:spPr>
        <p:txBody>
          <a:bodyPr wrap="none" lIns="97967" tIns="80006" rIns="97967" bIns="57147" anchor="ctr"/>
          <a:lstStyle/>
          <a:p>
            <a:pPr algn="ctr"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Парта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–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это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кровать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И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на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ней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нельзя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лежать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Мы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должны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забывать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/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Спинку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ровненько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держать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39552" y="2852936"/>
            <a:ext cx="3506336" cy="4005064"/>
            <a:chOff x="340" y="1474"/>
            <a:chExt cx="2756" cy="3061"/>
          </a:xfrm>
        </p:grpSpPr>
        <p:pic>
          <p:nvPicPr>
            <p:cNvPr id="922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0" y="1474"/>
              <a:ext cx="1784" cy="171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9224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4" y="2368"/>
              <a:ext cx="2253" cy="216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4898880" y="2852936"/>
            <a:ext cx="3993600" cy="3948898"/>
            <a:chOff x="3402" y="1814"/>
            <a:chExt cx="2729" cy="2909"/>
          </a:xfrm>
        </p:grpSpPr>
        <p:pic>
          <p:nvPicPr>
            <p:cNvPr id="9221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85" y="1814"/>
              <a:ext cx="1747" cy="16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9222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02" y="2569"/>
              <a:ext cx="2231" cy="215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</p:grp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1"/>
          <p:cNvSpPr>
            <a:spLocks noChangeArrowheads="1"/>
          </p:cNvSpPr>
          <p:nvPr/>
        </p:nvSpPr>
        <p:spPr bwMode="auto">
          <a:xfrm>
            <a:off x="179512" y="188640"/>
            <a:ext cx="8712968" cy="288032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36000">
            <a:solidFill>
              <a:srgbClr val="008080"/>
            </a:solidFill>
            <a:round/>
            <a:headEnd/>
            <a:tailEnd/>
          </a:ln>
        </p:spPr>
        <p:txBody>
          <a:bodyPr wrap="none" lIns="97967" tIns="80006" rIns="97967" bIns="57147" anchor="ctr"/>
          <a:lstStyle/>
          <a:p>
            <a:pPr algn="ctr"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На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уроках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будем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мы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/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Старательны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внимательны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три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раза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повторять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/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Совсем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обязательно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</a:p>
        </p:txBody>
      </p:sp>
      <p:pic>
        <p:nvPicPr>
          <p:cNvPr id="20482" name="Picture 2" descr="http://www.playcast.ru/uploads/2015/08/25/1481383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6228" y="3068960"/>
            <a:ext cx="4537772" cy="3789040"/>
          </a:xfrm>
          <a:prstGeom prst="rect">
            <a:avLst/>
          </a:prstGeom>
          <a:noFill/>
        </p:spPr>
      </p:pic>
      <p:pic>
        <p:nvPicPr>
          <p:cNvPr id="20484" name="Picture 4" descr="http://sarrest.ru/wp-content/uploads/2014/11/dp4uVAuIqq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2955772"/>
            <a:ext cx="2411760" cy="39022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1"/>
          <p:cNvSpPr>
            <a:spLocks noChangeArrowheads="1"/>
          </p:cNvSpPr>
          <p:nvPr/>
        </p:nvSpPr>
        <p:spPr bwMode="auto">
          <a:xfrm>
            <a:off x="251520" y="188640"/>
            <a:ext cx="8496944" cy="324036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36000">
            <a:solidFill>
              <a:srgbClr val="008080"/>
            </a:solidFill>
            <a:round/>
            <a:headEnd/>
            <a:tailEnd/>
          </a:ln>
        </p:spPr>
        <p:txBody>
          <a:bodyPr wrap="none" lIns="97967" tIns="80006" rIns="97967" bIns="57147" anchor="ctr"/>
          <a:lstStyle/>
          <a:p>
            <a:pPr algn="ctr"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бойся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ошибиться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–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Ведь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ты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пришёл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учиться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унывай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мучайся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–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Ведь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на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ошибках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учатся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73885" y="0"/>
            <a:ext cx="1970115" cy="270892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8434" name="Picture 2" descr="http://obninskfreeschool.ru/images/sm(1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140968"/>
            <a:ext cx="8337916" cy="37170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1"/>
          <p:cNvSpPr>
            <a:spLocks noChangeArrowheads="1"/>
          </p:cNvSpPr>
          <p:nvPr/>
        </p:nvSpPr>
        <p:spPr bwMode="auto">
          <a:xfrm>
            <a:off x="251520" y="188640"/>
            <a:ext cx="8640960" cy="3096344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36000">
            <a:solidFill>
              <a:srgbClr val="008080"/>
            </a:solidFill>
            <a:round/>
            <a:headEnd/>
            <a:tailEnd/>
          </a:ln>
        </p:spPr>
        <p:txBody>
          <a:bodyPr wrap="none" lIns="97967" tIns="80006" rIns="97967" bIns="57147" anchor="ctr"/>
          <a:lstStyle/>
          <a:p>
            <a:pPr algn="ctr"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Звонит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звонок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на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перемену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Чтоб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отдохнул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ты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непременно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Ждёт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тебя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другой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урок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–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Будь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готов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к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нему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дружок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</a:p>
        </p:txBody>
      </p:sp>
      <p:pic>
        <p:nvPicPr>
          <p:cNvPr id="16388" name="Picture 4" descr="http://egeteka.ru/upload/medialibrary/f8c/f8c35c098143dfedb491cc53d2ee95c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727"/>
          <a:stretch>
            <a:fillRect/>
          </a:stretch>
        </p:blipFill>
        <p:spPr bwMode="auto">
          <a:xfrm>
            <a:off x="179512" y="2990872"/>
            <a:ext cx="3707904" cy="3867128"/>
          </a:xfrm>
          <a:prstGeom prst="rect">
            <a:avLst/>
          </a:prstGeom>
          <a:noFill/>
        </p:spPr>
      </p:pic>
      <p:pic>
        <p:nvPicPr>
          <p:cNvPr id="16390" name="Picture 6" descr="http://www.vnd12.ru/uploads/posts/2015-08/1440587202_69490770_0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4896" y="3622092"/>
            <a:ext cx="3949104" cy="32359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1"/>
          <p:cNvSpPr>
            <a:spLocks noChangeArrowheads="1"/>
          </p:cNvSpPr>
          <p:nvPr/>
        </p:nvSpPr>
        <p:spPr bwMode="auto">
          <a:xfrm>
            <a:off x="251520" y="188640"/>
            <a:ext cx="8640960" cy="2808312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36000">
            <a:solidFill>
              <a:srgbClr val="008080"/>
            </a:solidFill>
            <a:round/>
            <a:headEnd/>
            <a:tailEnd/>
          </a:ln>
        </p:spPr>
        <p:txBody>
          <a:bodyPr wrap="none" lIns="97967" tIns="80006" rIns="97967" bIns="57147" anchor="ctr"/>
          <a:lstStyle/>
          <a:p>
            <a:pPr algn="ctr"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В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коридоре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мы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должны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/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Держаться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правой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стороны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К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тому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же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 я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считаю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лично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Кричать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в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школе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неприлично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</a:p>
        </p:txBody>
      </p:sp>
      <p:pic>
        <p:nvPicPr>
          <p:cNvPr id="14340" name="Picture 4" descr="http://diza-74.ucoz.ru/_bl/327/7384722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3C498"/>
              </a:clrFrom>
              <a:clrTo>
                <a:srgbClr val="E3C49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2924944"/>
            <a:ext cx="3222264" cy="3749544"/>
          </a:xfrm>
          <a:prstGeom prst="rect">
            <a:avLst/>
          </a:prstGeom>
          <a:noFill/>
        </p:spPr>
      </p:pic>
      <p:pic>
        <p:nvPicPr>
          <p:cNvPr id="14342" name="Picture 6" descr="http://alldaydesing.net/uploads/posts/2013-10/1381999010_37.jpg"/>
          <p:cNvPicPr>
            <a:picLocks noChangeAspect="1" noChangeArrowheads="1"/>
          </p:cNvPicPr>
          <p:nvPr/>
        </p:nvPicPr>
        <p:blipFill>
          <a:blip r:embed="rId4" cstate="print"/>
          <a:srcRect b="9632"/>
          <a:stretch>
            <a:fillRect/>
          </a:stretch>
        </p:blipFill>
        <p:spPr bwMode="auto">
          <a:xfrm flipH="1">
            <a:off x="683568" y="3861048"/>
            <a:ext cx="2376264" cy="273630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1"/>
          <p:cNvSpPr>
            <a:spLocks noChangeArrowheads="1"/>
          </p:cNvSpPr>
          <p:nvPr/>
        </p:nvSpPr>
        <p:spPr bwMode="auto">
          <a:xfrm>
            <a:off x="251520" y="188640"/>
            <a:ext cx="7344816" cy="3096344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36000">
            <a:solidFill>
              <a:srgbClr val="008080"/>
            </a:solidFill>
            <a:round/>
            <a:headEnd/>
            <a:tailEnd/>
          </a:ln>
        </p:spPr>
        <p:txBody>
          <a:bodyPr wrap="none" lIns="97967" tIns="80006" rIns="97967" bIns="57147" anchor="ctr"/>
          <a:lstStyle/>
          <a:p>
            <a:pPr algn="ctr"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школе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ты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ходи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спокойно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классу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тоже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беги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Всегда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веди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себя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достойно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Своё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здоровье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береги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</a:p>
        </p:txBody>
      </p:sp>
      <p:pic>
        <p:nvPicPr>
          <p:cNvPr id="4" name="Picture 2" descr="http://spas-school.edu.tomsk.ru/wp-content/uploads/2013/12/klassnii_rukovod_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2815982"/>
            <a:ext cx="5436096" cy="404201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"/>
          <p:cNvSpPr>
            <a:spLocks noChangeArrowheads="1"/>
          </p:cNvSpPr>
          <p:nvPr/>
        </p:nvSpPr>
        <p:spPr bwMode="auto">
          <a:xfrm>
            <a:off x="251520" y="188640"/>
            <a:ext cx="8640960" cy="324036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36000">
            <a:solidFill>
              <a:srgbClr val="008080"/>
            </a:solidFill>
            <a:round/>
            <a:headEnd/>
            <a:tailEnd/>
          </a:ln>
        </p:spPr>
        <p:txBody>
          <a:bodyPr wrap="none" lIns="97967" tIns="80006" rIns="97967" bIns="57147" anchor="ctr"/>
          <a:lstStyle/>
          <a:p>
            <a:pPr algn="ctr"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Кушать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в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классе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на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салфетке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/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Аккуратно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нужно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детки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За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собою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убирать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Руки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мыть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и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вытирать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</a:p>
        </p:txBody>
      </p:sp>
      <p:pic>
        <p:nvPicPr>
          <p:cNvPr id="10242" name="Picture 2" descr="http://img-fotki.yandex.ru/get/6509/47407354.704/0_eabf4_5426fa59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2120163" cy="3933056"/>
          </a:xfrm>
          <a:prstGeom prst="rect">
            <a:avLst/>
          </a:prstGeom>
          <a:noFill/>
        </p:spPr>
      </p:pic>
      <p:pic>
        <p:nvPicPr>
          <p:cNvPr id="10244" name="Picture 4" descr="http://delfinyamal.ru/wp-content/uploads/2015/03/%D0%9D%D0%BE%D0%B2%D1%8B%D0%B9-%D1%80%D0%B8%D1%81%D1%83%D0%BD%D0%BE%D0%BA-1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13" r="1582" b="4632"/>
          <a:stretch>
            <a:fillRect/>
          </a:stretch>
        </p:blipFill>
        <p:spPr bwMode="auto">
          <a:xfrm flipH="1">
            <a:off x="4860032" y="3212976"/>
            <a:ext cx="4104456" cy="345638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hoppingator.ru/pict/tovar/httpswwwwww.uchmag.ru/upload/catalog/posob-native/_/n/_n_v-15_4_/cover_image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6" y="5281"/>
            <a:ext cx="9069058" cy="743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637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1"/>
          <p:cNvSpPr>
            <a:spLocks noChangeArrowheads="1"/>
          </p:cNvSpPr>
          <p:nvPr/>
        </p:nvSpPr>
        <p:spPr bwMode="auto">
          <a:xfrm>
            <a:off x="323528" y="188640"/>
            <a:ext cx="8496944" cy="3168352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36000">
            <a:solidFill>
              <a:srgbClr val="008080"/>
            </a:solidFill>
            <a:round/>
            <a:headEnd/>
            <a:tailEnd/>
          </a:ln>
        </p:spPr>
        <p:txBody>
          <a:bodyPr wrap="none" lIns="97967" tIns="80006" rIns="97967" bIns="57147" anchor="ctr"/>
          <a:lstStyle/>
          <a:p>
            <a:pPr algn="ctr"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Следит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каждый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за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вещами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/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Сам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без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бабушки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и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мамы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.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Неприятны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растеряхи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Неумейки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и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неряхи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739"/>
          <a:stretch>
            <a:fillRect/>
          </a:stretch>
        </p:blipFill>
        <p:spPr bwMode="auto">
          <a:xfrm>
            <a:off x="0" y="1700808"/>
            <a:ext cx="7524328" cy="51571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1"/>
          <p:cNvSpPr>
            <a:spLocks noChangeArrowheads="1"/>
          </p:cNvSpPr>
          <p:nvPr/>
        </p:nvSpPr>
        <p:spPr bwMode="auto">
          <a:xfrm>
            <a:off x="251520" y="188640"/>
            <a:ext cx="8568952" cy="3312368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36000">
            <a:solidFill>
              <a:srgbClr val="008080"/>
            </a:solidFill>
            <a:round/>
            <a:headEnd/>
            <a:tailEnd/>
          </a:ln>
        </p:spPr>
        <p:txBody>
          <a:bodyPr wrap="none" lIns="97967" tIns="80006" rIns="97967" bIns="57147" anchor="ctr"/>
          <a:lstStyle/>
          <a:p>
            <a:pPr algn="ctr"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Слова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«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спасибо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», «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извините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»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стесняйся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говори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Аню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Славу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Валю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Витю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/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Ты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ссорь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 а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помири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</a:p>
        </p:txBody>
      </p:sp>
      <p:pic>
        <p:nvPicPr>
          <p:cNvPr id="4" name="Picture 2" descr="http://i.allday.ru/05/be/df/1346095625_kids-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b="54275"/>
          <a:stretch>
            <a:fillRect/>
          </a:stretch>
        </p:blipFill>
        <p:spPr bwMode="auto">
          <a:xfrm>
            <a:off x="0" y="3501008"/>
            <a:ext cx="4762500" cy="3131444"/>
          </a:xfrm>
          <a:prstGeom prst="rect">
            <a:avLst/>
          </a:prstGeom>
          <a:noFill/>
        </p:spPr>
      </p:pic>
      <p:pic>
        <p:nvPicPr>
          <p:cNvPr id="5" name="Picture 2" descr="http://i.allday.ru/05/be/df/1346095625_kids-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t="44812" b="5770"/>
          <a:stretch>
            <a:fillRect/>
          </a:stretch>
        </p:blipFill>
        <p:spPr bwMode="auto">
          <a:xfrm flipH="1">
            <a:off x="4366964" y="3501008"/>
            <a:ext cx="4777036" cy="31032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1"/>
          <p:cNvSpPr>
            <a:spLocks noChangeArrowheads="1"/>
          </p:cNvSpPr>
          <p:nvPr/>
        </p:nvSpPr>
        <p:spPr bwMode="auto">
          <a:xfrm>
            <a:off x="323528" y="188640"/>
            <a:ext cx="8568952" cy="324036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36000">
            <a:solidFill>
              <a:srgbClr val="008080"/>
            </a:solidFill>
            <a:round/>
            <a:headEnd/>
            <a:tailEnd/>
          </a:ln>
        </p:spPr>
        <p:txBody>
          <a:bodyPr wrap="none" lIns="97967" tIns="80006" rIns="97967" bIns="57147" anchor="ctr"/>
          <a:lstStyle/>
          <a:p>
            <a:pPr algn="ctr"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«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До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встречи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До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свидания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!»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Скажи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всем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на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прощание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Завтра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 smtClean="0">
                <a:solidFill>
                  <a:srgbClr val="2323DC"/>
                </a:solidFill>
                <a:latin typeface="Times New Roman" pitchFamily="16" charset="0"/>
              </a:rPr>
              <a:t>буде</a:t>
            </a:r>
            <a:r>
              <a:rPr lang="ru-RU" sz="4400" smtClean="0">
                <a:solidFill>
                  <a:srgbClr val="2323DC"/>
                </a:solidFill>
                <a:latin typeface="Times New Roman" pitchFamily="16" charset="0"/>
              </a:rPr>
              <a:t>м</a:t>
            </a:r>
            <a:r>
              <a:rPr lang="en-US" sz="4400" smtClean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мы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опять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/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Улыбкой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новый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день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встречать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</a:p>
        </p:txBody>
      </p:sp>
      <p:pic>
        <p:nvPicPr>
          <p:cNvPr id="4098" name="Picture 2" descr="http://nachalo4ka.ru/wp-content/uploads/2014/09/usloviya-adaptatsii-rebenka-k-shkol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068960"/>
            <a:ext cx="4176464" cy="40092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з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6B"/>
              </a:clrFrom>
              <a:clrTo>
                <a:srgbClr val="FFFF6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0"/>
            <a:ext cx="75612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347864" y="0"/>
            <a:ext cx="2664296" cy="914400"/>
          </a:xfrm>
          <a:prstGeom prst="cloud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cap="all" dirty="0">
                <a:ln w="1905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Физическая культура</a:t>
            </a:r>
          </a:p>
        </p:txBody>
      </p:sp>
      <p:pic>
        <p:nvPicPr>
          <p:cNvPr id="7172" name="Picture 6" descr="004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0"/>
            <a:ext cx="935038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previews.123rf.com/images/AlexBannykh/AlexBannykh1404/alexbannykh140400027/27251493-Children-travel-by-train-Stock-Phot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07634">
            <a:off x="85090" y="-204819"/>
            <a:ext cx="5177223" cy="3856341"/>
          </a:xfrm>
          <a:prstGeom prst="rect">
            <a:avLst/>
          </a:prstGeom>
          <a:noFill/>
        </p:spPr>
      </p:pic>
      <p:pic>
        <p:nvPicPr>
          <p:cNvPr id="7" name="Picture 2" descr="http://boombob.ru/img/picture/Aug/19/47c45c829f829ca35b9625d58b4170bf/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639"/>
          <a:stretch>
            <a:fillRect/>
          </a:stretch>
        </p:blipFill>
        <p:spPr bwMode="auto">
          <a:xfrm rot="1259281">
            <a:off x="7620114" y="8206"/>
            <a:ext cx="1289536" cy="1547442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4/08/27/964244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513188"/>
            <a:ext cx="2123728" cy="2344812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 flipH="1" flipV="1">
            <a:off x="2411760" y="4005064"/>
            <a:ext cx="360362" cy="381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" name="Поезд ед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211960" y="321297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65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11"/>
          <p:cNvSpPr>
            <a:spLocks noChangeArrowheads="1" noChangeShapeType="1" noTextEdit="1"/>
          </p:cNvSpPr>
          <p:nvPr/>
        </p:nvSpPr>
        <p:spPr bwMode="auto">
          <a:xfrm>
            <a:off x="468313" y="981075"/>
            <a:ext cx="1008062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18435" name="WordArt 8"/>
          <p:cNvSpPr>
            <a:spLocks noChangeArrowheads="1" noChangeShapeType="1" noTextEdit="1"/>
          </p:cNvSpPr>
          <p:nvPr/>
        </p:nvSpPr>
        <p:spPr bwMode="auto">
          <a:xfrm>
            <a:off x="2843213" y="549275"/>
            <a:ext cx="1152525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Arial"/>
                <a:cs typeface="Arial"/>
              </a:rPr>
              <a:t>2</a:t>
            </a:r>
          </a:p>
        </p:txBody>
      </p:sp>
      <p:sp>
        <p:nvSpPr>
          <p:cNvPr id="18436" name="WordArt 9"/>
          <p:cNvSpPr>
            <a:spLocks noChangeArrowheads="1" noChangeShapeType="1" noTextEdit="1"/>
          </p:cNvSpPr>
          <p:nvPr/>
        </p:nvSpPr>
        <p:spPr bwMode="auto">
          <a:xfrm>
            <a:off x="7236296" y="4869160"/>
            <a:ext cx="1152128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18437" name="WordArt 10"/>
          <p:cNvSpPr>
            <a:spLocks noChangeArrowheads="1" noChangeShapeType="1" noTextEdit="1"/>
          </p:cNvSpPr>
          <p:nvPr/>
        </p:nvSpPr>
        <p:spPr bwMode="auto">
          <a:xfrm>
            <a:off x="7452320" y="2060848"/>
            <a:ext cx="1223963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Arial"/>
                <a:cs typeface="Arial"/>
              </a:rPr>
              <a:t>4</a:t>
            </a:r>
          </a:p>
        </p:txBody>
      </p:sp>
      <p:sp>
        <p:nvSpPr>
          <p:cNvPr id="18438" name="WordArt 7"/>
          <p:cNvSpPr>
            <a:spLocks noChangeArrowheads="1" noChangeShapeType="1" noTextEdit="1"/>
          </p:cNvSpPr>
          <p:nvPr/>
        </p:nvSpPr>
        <p:spPr bwMode="auto">
          <a:xfrm>
            <a:off x="2627313" y="3068638"/>
            <a:ext cx="100965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Arial"/>
                <a:cs typeface="Arial"/>
              </a:rPr>
              <a:t>1</a:t>
            </a:r>
          </a:p>
        </p:txBody>
      </p:sp>
      <p:sp>
        <p:nvSpPr>
          <p:cNvPr id="18439" name="WordArt 13"/>
          <p:cNvSpPr>
            <a:spLocks noChangeArrowheads="1" noChangeShapeType="1" noTextEdit="1"/>
          </p:cNvSpPr>
          <p:nvPr/>
        </p:nvSpPr>
        <p:spPr bwMode="auto">
          <a:xfrm>
            <a:off x="4716463" y="2060575"/>
            <a:ext cx="1079500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Arial"/>
                <a:cs typeface="Arial"/>
              </a:rPr>
              <a:t>7</a:t>
            </a:r>
          </a:p>
        </p:txBody>
      </p:sp>
      <p:sp>
        <p:nvSpPr>
          <p:cNvPr id="18440" name="WordArt 12"/>
          <p:cNvSpPr>
            <a:spLocks noChangeArrowheads="1" noChangeShapeType="1" noTextEdit="1"/>
          </p:cNvSpPr>
          <p:nvPr/>
        </p:nvSpPr>
        <p:spPr bwMode="auto">
          <a:xfrm>
            <a:off x="468313" y="3716338"/>
            <a:ext cx="1223962" cy="1728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Arial"/>
                <a:cs typeface="Arial"/>
              </a:rPr>
              <a:t>6</a:t>
            </a:r>
          </a:p>
        </p:txBody>
      </p:sp>
      <p:sp>
        <p:nvSpPr>
          <p:cNvPr id="18441" name="WordArt 7"/>
          <p:cNvSpPr>
            <a:spLocks noChangeArrowheads="1" noChangeShapeType="1" noTextEdit="1"/>
          </p:cNvSpPr>
          <p:nvPr/>
        </p:nvSpPr>
        <p:spPr bwMode="auto">
          <a:xfrm>
            <a:off x="3924300" y="4868863"/>
            <a:ext cx="1584325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Arial"/>
                <a:cs typeface="Arial"/>
              </a:rPr>
              <a:t>10</a:t>
            </a:r>
          </a:p>
        </p:txBody>
      </p:sp>
      <p:sp>
        <p:nvSpPr>
          <p:cNvPr id="18442" name="WordArt 14"/>
          <p:cNvSpPr>
            <a:spLocks noChangeArrowheads="1" noChangeShapeType="1" noTextEdit="1"/>
          </p:cNvSpPr>
          <p:nvPr/>
        </p:nvSpPr>
        <p:spPr bwMode="auto">
          <a:xfrm>
            <a:off x="6011863" y="3213100"/>
            <a:ext cx="1223962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Arial"/>
                <a:cs typeface="Arial"/>
              </a:rPr>
              <a:t>8</a:t>
            </a:r>
          </a:p>
        </p:txBody>
      </p:sp>
      <p:sp>
        <p:nvSpPr>
          <p:cNvPr id="18443" name="WordArt 15"/>
          <p:cNvSpPr>
            <a:spLocks noChangeArrowheads="1" noChangeShapeType="1" noTextEdit="1"/>
          </p:cNvSpPr>
          <p:nvPr/>
        </p:nvSpPr>
        <p:spPr bwMode="auto">
          <a:xfrm>
            <a:off x="6227763" y="260350"/>
            <a:ext cx="1008062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Arial"/>
                <a:cs typeface="Arial"/>
              </a:rPr>
              <a:t>9</a:t>
            </a:r>
          </a:p>
        </p:txBody>
      </p:sp>
      <p:pic>
        <p:nvPicPr>
          <p:cNvPr id="15366" name="Picture 6" descr="http://karnaval-spb.ru/wa-data/public/shop/products/14/52/5214/images/7195/7195.970x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807314">
            <a:off x="924505" y="5211953"/>
            <a:ext cx="1614313" cy="1557140"/>
          </a:xfrm>
          <a:prstGeom prst="rect">
            <a:avLst/>
          </a:prstGeom>
          <a:noFill/>
        </p:spPr>
      </p:pic>
      <p:pic>
        <p:nvPicPr>
          <p:cNvPr id="19" name="Picture 6" descr="http://karnaval-spb.ru/wa-data/public/shop/products/14/52/5214/images/7195/7195.970x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807314">
            <a:off x="4308880" y="342793"/>
            <a:ext cx="1614313" cy="1557140"/>
          </a:xfrm>
          <a:prstGeom prst="rect">
            <a:avLst/>
          </a:prstGeom>
          <a:noFill/>
        </p:spPr>
      </p:pic>
      <p:pic>
        <p:nvPicPr>
          <p:cNvPr id="20" name="Picture 6" descr="http://karnaval-spb.ru/wa-data/public/shop/products/14/52/5214/images/7195/7195.970x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807314" flipH="1" flipV="1">
            <a:off x="1487846" y="388208"/>
            <a:ext cx="901874" cy="818816"/>
          </a:xfrm>
          <a:prstGeom prst="rect">
            <a:avLst/>
          </a:prstGeom>
          <a:noFill/>
        </p:spPr>
      </p:pic>
      <p:pic>
        <p:nvPicPr>
          <p:cNvPr id="21" name="Picture 6" descr="http://karnaval-spb.ru/wa-data/public/shop/products/14/52/5214/images/7195/7195.970x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327250" flipV="1">
            <a:off x="4434758" y="3835247"/>
            <a:ext cx="785417" cy="737467"/>
          </a:xfrm>
          <a:prstGeom prst="rect">
            <a:avLst/>
          </a:prstGeom>
          <a:noFill/>
        </p:spPr>
      </p:pic>
      <p:pic>
        <p:nvPicPr>
          <p:cNvPr id="15368" name="Picture 8" descr="http://img.espicture.ru/16/osennie-listoychki-kartinki--dlya-oformleniya-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4061951"/>
            <a:ext cx="2736304" cy="2796049"/>
          </a:xfrm>
          <a:prstGeom prst="rect">
            <a:avLst/>
          </a:prstGeom>
          <a:noFill/>
        </p:spPr>
      </p:pic>
      <p:pic>
        <p:nvPicPr>
          <p:cNvPr id="23" name="Picture 8" descr="http://img.espicture.ru/16/osennie-listoychki-kartinki--dlya-oformleniya-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1772816"/>
            <a:ext cx="2736304" cy="2796049"/>
          </a:xfrm>
          <a:prstGeom prst="rect">
            <a:avLst/>
          </a:prstGeom>
          <a:noFill/>
        </p:spPr>
      </p:pic>
      <p:pic>
        <p:nvPicPr>
          <p:cNvPr id="15370" name="Picture 10" descr="http://karnaval-spb.ru/wa-data/public/shop/products/88/54/5488/images/7949/7949.750x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-243408"/>
            <a:ext cx="2304256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31" y="366592"/>
            <a:ext cx="11826240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5    9   4</a:t>
            </a:r>
          </a:p>
          <a:p>
            <a:r>
              <a:rPr lang="ru-RU" sz="19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8    3   6</a:t>
            </a:r>
            <a:endParaRPr lang="ru-RU" sz="19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842" name="Picture 2" descr="http://i92.beon.ru/38/99/2529938/82/96429582/plant00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89819"/>
            <a:ext cx="1888427" cy="191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92.beon.ru/38/99/2529938/82/96429582/plant00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786" y="1516538"/>
            <a:ext cx="1888427" cy="191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92.beon.ru/38/99/2529938/82/96429582/plant00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239" y="560307"/>
            <a:ext cx="1888427" cy="191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92.beon.ru/38/99/2529938/82/96429582/plant00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4168299"/>
            <a:ext cx="1677747" cy="169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92.beon.ru/38/99/2529938/82/96429582/plant00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990" y="4282598"/>
            <a:ext cx="1452020" cy="147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92.beon.ru/38/99/2529938/82/96429582/plant00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308" y="4156947"/>
            <a:ext cx="1505358" cy="1524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89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4" name="Picture 14" descr="1227126675_buratino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340768"/>
            <a:ext cx="9143999" cy="5517232"/>
          </a:xfrm>
          <a:noFill/>
        </p:spPr>
      </p:pic>
      <p:sp>
        <p:nvSpPr>
          <p:cNvPr id="49156" name="AutoShape 4"/>
          <p:cNvSpPr>
            <a:spLocks noChangeArrowheads="1"/>
          </p:cNvSpPr>
          <p:nvPr/>
        </p:nvSpPr>
        <p:spPr bwMode="auto">
          <a:xfrm>
            <a:off x="468313" y="404813"/>
            <a:ext cx="962025" cy="9144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9157" name="AutoShape 5"/>
          <p:cNvSpPr>
            <a:spLocks noChangeArrowheads="1"/>
          </p:cNvSpPr>
          <p:nvPr/>
        </p:nvSpPr>
        <p:spPr bwMode="auto">
          <a:xfrm>
            <a:off x="1692275" y="404813"/>
            <a:ext cx="962025" cy="9144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9158" name="AutoShape 6"/>
          <p:cNvSpPr>
            <a:spLocks noChangeArrowheads="1"/>
          </p:cNvSpPr>
          <p:nvPr/>
        </p:nvSpPr>
        <p:spPr bwMode="auto">
          <a:xfrm>
            <a:off x="2916238" y="404813"/>
            <a:ext cx="962025" cy="9144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9162" name="AutoShape 10"/>
          <p:cNvSpPr>
            <a:spLocks noChangeArrowheads="1"/>
          </p:cNvSpPr>
          <p:nvPr/>
        </p:nvSpPr>
        <p:spPr bwMode="auto">
          <a:xfrm>
            <a:off x="4211638" y="404813"/>
            <a:ext cx="962025" cy="9144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9163" name="AutoShape 11"/>
          <p:cNvSpPr>
            <a:spLocks noChangeArrowheads="1"/>
          </p:cNvSpPr>
          <p:nvPr/>
        </p:nvSpPr>
        <p:spPr bwMode="auto">
          <a:xfrm>
            <a:off x="5435600" y="404813"/>
            <a:ext cx="962025" cy="9144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9164" name="AutoShape 12"/>
          <p:cNvSpPr>
            <a:spLocks noChangeArrowheads="1"/>
          </p:cNvSpPr>
          <p:nvPr/>
        </p:nvSpPr>
        <p:spPr bwMode="auto">
          <a:xfrm>
            <a:off x="6588125" y="404813"/>
            <a:ext cx="962025" cy="9144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9165" name="AutoShape 13"/>
          <p:cNvSpPr>
            <a:spLocks noChangeArrowheads="1"/>
          </p:cNvSpPr>
          <p:nvPr/>
        </p:nvSpPr>
        <p:spPr bwMode="auto">
          <a:xfrm>
            <a:off x="7740650" y="476250"/>
            <a:ext cx="962025" cy="9144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9169" name="Text Box 17"/>
          <p:cNvSpPr txBox="1">
            <a:spLocks noChangeArrowheads="1"/>
          </p:cNvSpPr>
          <p:nvPr/>
        </p:nvSpPr>
        <p:spPr bwMode="auto">
          <a:xfrm>
            <a:off x="4859338" y="2852738"/>
            <a:ext cx="27368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effectLst/>
              </a:rPr>
              <a:t>5 + 1</a:t>
            </a:r>
          </a:p>
        </p:txBody>
      </p:sp>
      <p:sp>
        <p:nvSpPr>
          <p:cNvPr id="49170" name="Text Box 18"/>
          <p:cNvSpPr txBox="1">
            <a:spLocks noChangeArrowheads="1"/>
          </p:cNvSpPr>
          <p:nvPr/>
        </p:nvSpPr>
        <p:spPr bwMode="auto">
          <a:xfrm>
            <a:off x="5292725" y="2852738"/>
            <a:ext cx="18637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effectLst/>
              </a:rPr>
              <a:t>4 - 2</a:t>
            </a:r>
          </a:p>
        </p:txBody>
      </p:sp>
      <p:sp>
        <p:nvSpPr>
          <p:cNvPr id="49171" name="Text Box 19"/>
          <p:cNvSpPr txBox="1">
            <a:spLocks noChangeArrowheads="1"/>
          </p:cNvSpPr>
          <p:nvPr/>
        </p:nvSpPr>
        <p:spPr bwMode="auto">
          <a:xfrm>
            <a:off x="5292725" y="2997200"/>
            <a:ext cx="20732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effectLst/>
              </a:rPr>
              <a:t>2 + 3</a:t>
            </a:r>
          </a:p>
        </p:txBody>
      </p:sp>
      <p:sp>
        <p:nvSpPr>
          <p:cNvPr id="49172" name="Text Box 20"/>
          <p:cNvSpPr txBox="1">
            <a:spLocks noChangeArrowheads="1"/>
          </p:cNvSpPr>
          <p:nvPr/>
        </p:nvSpPr>
        <p:spPr bwMode="auto">
          <a:xfrm>
            <a:off x="5292725" y="2997200"/>
            <a:ext cx="18637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effectLst/>
              </a:rPr>
              <a:t>8 - 1</a:t>
            </a:r>
          </a:p>
        </p:txBody>
      </p:sp>
      <p:sp>
        <p:nvSpPr>
          <p:cNvPr id="49173" name="Text Box 21"/>
          <p:cNvSpPr txBox="1">
            <a:spLocks noChangeArrowheads="1"/>
          </p:cNvSpPr>
          <p:nvPr/>
        </p:nvSpPr>
        <p:spPr bwMode="auto">
          <a:xfrm>
            <a:off x="5219700" y="3068638"/>
            <a:ext cx="20732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effectLst/>
              </a:rPr>
              <a:t>2 + 2</a:t>
            </a:r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5292725" y="2924175"/>
            <a:ext cx="18637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effectLst/>
              </a:rPr>
              <a:t>6 - 3</a:t>
            </a:r>
          </a:p>
        </p:txBody>
      </p:sp>
      <p:sp>
        <p:nvSpPr>
          <p:cNvPr id="49175" name="Text Box 23"/>
          <p:cNvSpPr txBox="1">
            <a:spLocks noChangeArrowheads="1"/>
          </p:cNvSpPr>
          <p:nvPr/>
        </p:nvSpPr>
        <p:spPr bwMode="auto">
          <a:xfrm rot="10800000" flipV="1">
            <a:off x="4932363" y="2997200"/>
            <a:ext cx="2668587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effectLst/>
              </a:rPr>
              <a:t>1 + 0</a:t>
            </a:r>
          </a:p>
        </p:txBody>
      </p:sp>
      <p:sp>
        <p:nvSpPr>
          <p:cNvPr id="49176" name="AutoShape 24"/>
          <p:cNvSpPr>
            <a:spLocks noChangeArrowheads="1"/>
          </p:cNvSpPr>
          <p:nvPr/>
        </p:nvSpPr>
        <p:spPr bwMode="auto">
          <a:xfrm>
            <a:off x="468313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49177" name="AutoShape 25"/>
          <p:cNvSpPr>
            <a:spLocks noChangeArrowheads="1"/>
          </p:cNvSpPr>
          <p:nvPr/>
        </p:nvSpPr>
        <p:spPr bwMode="auto">
          <a:xfrm>
            <a:off x="1692275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49178" name="AutoShape 26"/>
          <p:cNvSpPr>
            <a:spLocks noChangeArrowheads="1"/>
          </p:cNvSpPr>
          <p:nvPr/>
        </p:nvSpPr>
        <p:spPr bwMode="auto">
          <a:xfrm>
            <a:off x="2916238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49179" name="AutoShape 27"/>
          <p:cNvSpPr>
            <a:spLocks noChangeArrowheads="1"/>
          </p:cNvSpPr>
          <p:nvPr/>
        </p:nvSpPr>
        <p:spPr bwMode="auto">
          <a:xfrm>
            <a:off x="4211638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49180" name="AutoShape 28"/>
          <p:cNvSpPr>
            <a:spLocks noChangeArrowheads="1"/>
          </p:cNvSpPr>
          <p:nvPr/>
        </p:nvSpPr>
        <p:spPr bwMode="auto">
          <a:xfrm>
            <a:off x="5435600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49181" name="AutoShape 29"/>
          <p:cNvSpPr>
            <a:spLocks noChangeArrowheads="1"/>
          </p:cNvSpPr>
          <p:nvPr/>
        </p:nvSpPr>
        <p:spPr bwMode="auto">
          <a:xfrm>
            <a:off x="6588125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49182" name="AutoShape 30"/>
          <p:cNvSpPr>
            <a:spLocks noChangeArrowheads="1"/>
          </p:cNvSpPr>
          <p:nvPr/>
        </p:nvSpPr>
        <p:spPr bwMode="auto">
          <a:xfrm>
            <a:off x="7740650" y="476250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49191" name="AutoShape 39"/>
          <p:cNvSpPr>
            <a:spLocks noChangeArrowheads="1"/>
          </p:cNvSpPr>
          <p:nvPr/>
        </p:nvSpPr>
        <p:spPr bwMode="auto">
          <a:xfrm>
            <a:off x="468313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 dirty="0">
                <a:solidFill>
                  <a:srgbClr val="CCFFFF"/>
                </a:solidFill>
                <a:effectLst/>
              </a:rPr>
              <a:t>м</a:t>
            </a:r>
          </a:p>
        </p:txBody>
      </p:sp>
      <p:sp>
        <p:nvSpPr>
          <p:cNvPr id="49192" name="AutoShape 40"/>
          <p:cNvSpPr>
            <a:spLocks noChangeArrowheads="1"/>
          </p:cNvSpPr>
          <p:nvPr/>
        </p:nvSpPr>
        <p:spPr bwMode="auto">
          <a:xfrm>
            <a:off x="1692275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effectLst/>
              </a:rPr>
              <a:t>о</a:t>
            </a:r>
          </a:p>
        </p:txBody>
      </p:sp>
      <p:sp>
        <p:nvSpPr>
          <p:cNvPr id="49193" name="AutoShape 41"/>
          <p:cNvSpPr>
            <a:spLocks noChangeArrowheads="1"/>
          </p:cNvSpPr>
          <p:nvPr/>
        </p:nvSpPr>
        <p:spPr bwMode="auto">
          <a:xfrm>
            <a:off x="4211638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effectLst/>
              </a:rPr>
              <a:t>о</a:t>
            </a:r>
          </a:p>
        </p:txBody>
      </p:sp>
      <p:sp>
        <p:nvSpPr>
          <p:cNvPr id="49194" name="AutoShape 42"/>
          <p:cNvSpPr>
            <a:spLocks noChangeArrowheads="1"/>
          </p:cNvSpPr>
          <p:nvPr/>
        </p:nvSpPr>
        <p:spPr bwMode="auto">
          <a:xfrm>
            <a:off x="5435600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effectLst/>
              </a:rPr>
              <a:t>д</a:t>
            </a:r>
          </a:p>
        </p:txBody>
      </p:sp>
      <p:sp>
        <p:nvSpPr>
          <p:cNvPr id="49196" name="AutoShape 44"/>
          <p:cNvSpPr>
            <a:spLocks noChangeArrowheads="1"/>
          </p:cNvSpPr>
          <p:nvPr/>
        </p:nvSpPr>
        <p:spPr bwMode="auto">
          <a:xfrm>
            <a:off x="7740650" y="476250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effectLst/>
              </a:rPr>
              <a:t>ы</a:t>
            </a:r>
          </a:p>
        </p:txBody>
      </p:sp>
      <p:sp>
        <p:nvSpPr>
          <p:cNvPr id="49197" name="AutoShape 45"/>
          <p:cNvSpPr>
            <a:spLocks noChangeArrowheads="1"/>
          </p:cNvSpPr>
          <p:nvPr/>
        </p:nvSpPr>
        <p:spPr bwMode="auto">
          <a:xfrm>
            <a:off x="6588125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effectLst/>
              </a:rPr>
              <a:t>ц</a:t>
            </a:r>
          </a:p>
        </p:txBody>
      </p:sp>
      <p:sp>
        <p:nvSpPr>
          <p:cNvPr id="49209" name="AutoShape 57"/>
          <p:cNvSpPr>
            <a:spLocks noChangeArrowheads="1"/>
          </p:cNvSpPr>
          <p:nvPr/>
        </p:nvSpPr>
        <p:spPr bwMode="auto">
          <a:xfrm>
            <a:off x="2916238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800" b="1">
                <a:solidFill>
                  <a:srgbClr val="CCFFFF"/>
                </a:solidFill>
                <a:effectLst/>
              </a:rPr>
              <a:t>л</a:t>
            </a:r>
          </a:p>
        </p:txBody>
      </p:sp>
      <p:sp>
        <p:nvSpPr>
          <p:cNvPr id="49211" name="Text Box 59"/>
          <p:cNvSpPr txBox="1">
            <a:spLocks noChangeArrowheads="1"/>
          </p:cNvSpPr>
          <p:nvPr/>
        </p:nvSpPr>
        <p:spPr bwMode="auto">
          <a:xfrm>
            <a:off x="5580063" y="2997200"/>
            <a:ext cx="1243012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5000" b="1" i="1" dirty="0">
                <a:solidFill>
                  <a:srgbClr val="FF0000"/>
                </a:solidFill>
                <a:effectLst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9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9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9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9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9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9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9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9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9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9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9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9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9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9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9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9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9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9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9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9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9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9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9" grpId="0"/>
      <p:bldP spid="49169" grpId="1"/>
      <p:bldP spid="49170" grpId="0"/>
      <p:bldP spid="49170" grpId="1"/>
      <p:bldP spid="49171" grpId="0"/>
      <p:bldP spid="49171" grpId="1"/>
      <p:bldP spid="49172" grpId="0"/>
      <p:bldP spid="49172" grpId="1"/>
      <p:bldP spid="49173" grpId="0"/>
      <p:bldP spid="49173" grpId="1"/>
      <p:bldP spid="49174" grpId="0"/>
      <p:bldP spid="49174" grpId="1"/>
      <p:bldP spid="49175" grpId="0"/>
      <p:bldP spid="49175" grpId="1"/>
      <p:bldP spid="49191" grpId="0" animBg="1"/>
      <p:bldP spid="49192" grpId="0" animBg="1"/>
      <p:bldP spid="49193" grpId="0" animBg="1"/>
      <p:bldP spid="49194" grpId="0" animBg="1"/>
      <p:bldP spid="49196" grpId="0" animBg="1"/>
      <p:bldP spid="49197" grpId="0" animBg="1"/>
      <p:bldP spid="49209" grpId="0" animBg="1"/>
      <p:bldP spid="492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з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6B"/>
              </a:clrFrom>
              <a:clrTo>
                <a:srgbClr val="FFFF6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0"/>
            <a:ext cx="75612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347864" y="0"/>
            <a:ext cx="2664296" cy="914400"/>
          </a:xfrm>
          <a:prstGeom prst="cloud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cap="all" dirty="0">
                <a:ln w="1905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Физическая культура</a:t>
            </a:r>
          </a:p>
        </p:txBody>
      </p:sp>
      <p:pic>
        <p:nvPicPr>
          <p:cNvPr id="7172" name="Picture 6" descr="004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0"/>
            <a:ext cx="935038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previews.123rf.com/images/AlexBannykh/AlexBannykh1404/alexbannykh140400027/27251493-Children-travel-by-train-Stock-Phot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603448"/>
            <a:ext cx="4968552" cy="3396602"/>
          </a:xfrm>
          <a:prstGeom prst="rect">
            <a:avLst/>
          </a:prstGeom>
          <a:noFill/>
        </p:spPr>
      </p:pic>
      <p:pic>
        <p:nvPicPr>
          <p:cNvPr id="7" name="Picture 2" descr="http://boombob.ru/img/picture/Aug/19/47c45c829f829ca35b9625d58b4170bf/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639"/>
          <a:stretch>
            <a:fillRect/>
          </a:stretch>
        </p:blipFill>
        <p:spPr bwMode="auto">
          <a:xfrm rot="1259281">
            <a:off x="7620114" y="8206"/>
            <a:ext cx="1289536" cy="1547442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4/08/27/964244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513188"/>
            <a:ext cx="2123728" cy="2344812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 flipH="1" flipV="1">
            <a:off x="4211960" y="2996952"/>
            <a:ext cx="360362" cy="381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" name="Поезд ед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27984" y="17728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65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http://jpuzz.ru/public/18389/84381233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8548376" cy="398924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1640" y="404664"/>
            <a:ext cx="662473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НАЗОВИ СКАЗКУ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vmeste-rastem.ru/wp-content/uploads/2015/12/rep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569654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yprusbutterfly.com.cy/images/all/860x/d3c6400198579047e4803dce2e77750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0" y="12032"/>
            <a:ext cx="9271872" cy="6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91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http://detsadmickeymouse.ru/93/68.jpg"/>
          <p:cNvPicPr>
            <a:picLocks noChangeAspect="1" noChangeArrowheads="1"/>
          </p:cNvPicPr>
          <p:nvPr/>
        </p:nvPicPr>
        <p:blipFill>
          <a:blip r:embed="rId2" cstate="print"/>
          <a:srcRect b="3244"/>
          <a:stretch>
            <a:fillRect/>
          </a:stretch>
        </p:blipFill>
        <p:spPr bwMode="auto">
          <a:xfrm>
            <a:off x="298447" y="548680"/>
            <a:ext cx="8629611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http://img15.nnm.me/d/b/6/2/8/fedbc4c3eddf40c56cdb695d27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8537527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http://www.perfectmama.ru/media/ckeditor/uploads/76646/watermarked/7f2ee35105be174a0b78f36cf71023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8403820" cy="6114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http://crosti.ru/patterns/00/12/86/fe90066eaf/pic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87" y="332656"/>
            <a:ext cx="7935007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http://mtdata.ru/u24/photo0176/20204438399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572500" cy="6057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http://refdb.ru/images/1026/2051625/390923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572500" cy="6229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ttp://www.bookin.org.ru/book/20399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8261692" cy="56997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http://vivamall.ru/upload/medialibrary/5e5/5e5c55fad747887c1040d3b9fa97805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90186"/>
            <a:ext cx="8280920" cy="5843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96814" y="432768"/>
            <a:ext cx="45463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Заголовок слайда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395505"/>
            <a:ext cx="2713290" cy="732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cs typeface="Times New Roman" panose="02020603050405020304" pitchFamily="18" charset="0"/>
              </a:rPr>
              <a:t>Текст слайда</a:t>
            </a:r>
            <a:endParaRPr lang="ru-RU" sz="2800" dirty="0"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www.stihi.ru/pics/2015/09/03/55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287" y="655320"/>
            <a:ext cx="9206287" cy="5745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62574" y="1395505"/>
            <a:ext cx="5166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«В» 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классу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38974" y="5053104"/>
            <a:ext cx="66947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казочных героев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84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" y="413067"/>
            <a:ext cx="8709988" cy="633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123728" y="4149080"/>
            <a:ext cx="723629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Если вы идёте по полю и находите денежку, то не спешите покупать самовар, как это сделала я. Лучше купите новую интересную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книжку.</a:t>
            </a:r>
            <a:endParaRPr lang="ru-RU" alt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5008" y="414655"/>
            <a:ext cx="37660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Вас поздравляют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24smi.org/public/media/person/2018/01/11/rshdc4zc9vay-mukha-tsokotukh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22" y="135361"/>
            <a:ext cx="4965161" cy="6587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35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804450">
            <a:off x="683568" y="4293096"/>
            <a:ext cx="8642525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Игра </a:t>
            </a:r>
          </a:p>
          <a:p>
            <a:pPr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«доскажи словечко»</a:t>
            </a: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179388" y="1268413"/>
            <a:ext cx="80645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 typeface="Arial" charset="0"/>
              <a:buChar char="•"/>
            </a:pPr>
            <a:r>
              <a:rPr lang="ru-RU" altLang="ru-RU" sz="2000"/>
              <a:t> Растает даже ледяная глыба от слова теплого ….</a:t>
            </a:r>
          </a:p>
          <a:p>
            <a:pPr algn="l" eaLnBrk="1" hangingPunct="1"/>
            <a:endParaRPr lang="ru-RU" altLang="ru-RU" sz="2000"/>
          </a:p>
          <a:p>
            <a:pPr algn="l" eaLnBrk="1" hangingPunct="1">
              <a:buFont typeface="Arial" charset="0"/>
              <a:buChar char="•"/>
            </a:pPr>
            <a:r>
              <a:rPr lang="ru-RU" altLang="ru-RU" sz="2000"/>
              <a:t>Зазеленеет старый пень, когда услышит ….</a:t>
            </a:r>
          </a:p>
          <a:p>
            <a:pPr algn="l" eaLnBrk="1" hangingPunct="1"/>
            <a:endParaRPr lang="ru-RU" altLang="ru-RU" sz="2000"/>
          </a:p>
          <a:p>
            <a:pPr algn="l" eaLnBrk="1" hangingPunct="1">
              <a:buFont typeface="Arial" charset="0"/>
              <a:buChar char="•"/>
            </a:pPr>
            <a:r>
              <a:rPr lang="ru-RU" altLang="ru-RU" sz="2000"/>
              <a:t>Мальчик вежливый и развитый говорит, встречаясь ….</a:t>
            </a:r>
          </a:p>
          <a:p>
            <a:pPr algn="l" eaLnBrk="1" hangingPunct="1"/>
            <a:endParaRPr lang="ru-RU" altLang="ru-RU" sz="2000"/>
          </a:p>
          <a:p>
            <a:pPr algn="l" eaLnBrk="1" hangingPunct="1">
              <a:buFont typeface="Arial" charset="0"/>
              <a:buChar char="•"/>
            </a:pPr>
            <a:r>
              <a:rPr lang="ru-RU" altLang="ru-RU" sz="2000"/>
              <a:t>Когда вас бранят за шалости говорите …..</a:t>
            </a:r>
          </a:p>
          <a:p>
            <a:pPr algn="l" eaLnBrk="1" hangingPunct="1"/>
            <a:endParaRPr lang="ru-RU" altLang="ru-RU" sz="2000"/>
          </a:p>
          <a:p>
            <a:pPr algn="l" eaLnBrk="1" hangingPunct="1">
              <a:buFont typeface="Arial" charset="0"/>
              <a:buChar char="•"/>
            </a:pPr>
            <a:r>
              <a:rPr lang="ru-RU" altLang="ru-RU" sz="2000"/>
              <a:t>И во Франции, и в Дании на прощанье говорят ….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96136" y="1052736"/>
            <a:ext cx="2901836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1681644"/>
            <a:ext cx="3059832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Добрый день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92688" y="2276872"/>
            <a:ext cx="3059832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здравствуйте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99992" y="2780928"/>
            <a:ext cx="3960440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Извините, пожалуйста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20680" y="3625860"/>
            <a:ext cx="3059832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 свидания</a:t>
            </a:r>
          </a:p>
        </p:txBody>
      </p:sp>
    </p:spTree>
    <p:extLst>
      <p:ext uri="{BB962C8B-B14F-4D97-AF65-F5344CB8AC3E}">
        <p14:creationId xmlns:p14="http://schemas.microsoft.com/office/powerpoint/2010/main" val="55271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06" y="414655"/>
            <a:ext cx="8709988" cy="633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979712" y="3941501"/>
            <a:ext cx="716225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Мы, три весёлых братца, спешили поздравить вас с началом учебного года. Учитесь лучше, и тогда вы сможете построить такой же прочный дом из камней, как наш братец </a:t>
            </a:r>
            <a:r>
              <a:rPr lang="ru-RU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Наф-Наф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5008" y="414655"/>
            <a:ext cx="37660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Вас поздравляют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ds03.infourok.ru/uploads/ex/0102/0004a869-82bdc61b/hello_html_m16ad2bc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" y="1173735"/>
            <a:ext cx="9163103" cy="48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26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" y="413067"/>
            <a:ext cx="8709988" cy="633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979713" y="3933825"/>
            <a:ext cx="697411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Не бегайте по классу на переменках, а то можете нечаянно уронить вазу, или золотое яичко. И мне тогда придётся высиживать новое яичко, не простое, а золотое. </a:t>
            </a:r>
            <a:endParaRPr lang="ru-RU" altLang="ru-RU" sz="3600" b="1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5008" y="414655"/>
            <a:ext cx="37660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Вас поздравляют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www.playcast.ru/uploads/2018/10/22/2601027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251" y="64153"/>
            <a:ext cx="6687166" cy="668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18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06" y="414655"/>
            <a:ext cx="8709988" cy="633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051721" y="3856137"/>
            <a:ext cx="6768751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Поздравляю всех первоклассников! Желаю набираться ума и обязательно научиться читать. А то когда папа Карло подарил мне азбуку, я променял её на билет в кукольный театр, о чём очень жалею. Берегите ваши учебники.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5008" y="414655"/>
            <a:ext cx="37660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Вас поздравляют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sch107ufa.3dn.ru/A/2016-2017/buratin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66395"/>
            <a:ext cx="5142119" cy="638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41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06" y="414655"/>
            <a:ext cx="8709988" cy="633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922435" y="3749457"/>
            <a:ext cx="6004559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Как можно усерднее учитесь в школе, и не только наукам, но и вежливости. А то к нам однажды в гости пришла девочка Маша. Она съела нашу кашу, сломала стульчик Мишутки, и даже валялась на наших постелях.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5008" y="414655"/>
            <a:ext cx="37660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Вас поздравляют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://weclipart.com/gimg/2ACE7AEBE18CD7A8/8czrn5G6i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609" y="597134"/>
            <a:ext cx="7306781" cy="5973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80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06" y="414655"/>
            <a:ext cx="8709988" cy="633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979713" y="3597264"/>
            <a:ext cx="694728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Я тоже мечтаю пойти в школу, как вы. Если бы я училась в школе, то узнала бы, что Волк – это хитрый хищник, и с ним никогда нельзя разговаривать, и тем более говорить, где живёт моя бабушка. 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5008" y="414655"/>
            <a:ext cx="37660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Вас поздравляют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s://212d.ru/site_ds/files/22/images/201903310416318152553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056" y="52546"/>
            <a:ext cx="3921549" cy="675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73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06" y="414655"/>
            <a:ext cx="8709988" cy="633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979713" y="3597264"/>
            <a:ext cx="694728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Я  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желаю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от души</a:t>
            </a: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Вам здоровья малыши!</a:t>
            </a: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Чтоб прививок не боялись,</a:t>
            </a: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Ежедневно закалялись,</a:t>
            </a: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Чтоб не мучил вас бронхит.</a:t>
            </a: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Добрый доктор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…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5008" y="414655"/>
            <a:ext cx="37660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Вас поздравляют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s://i.pinimg.com/736x/f3/e2/ae/f3e2ae66d50b62c30f8025b89466c0ae--clipart-peopl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3" y="0"/>
            <a:ext cx="4914289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50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06" y="414655"/>
            <a:ext cx="8709988" cy="633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979713" y="3597264"/>
            <a:ext cx="694728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Я желаю вам в подарок получить</a:t>
            </a: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Огромный торт,</a:t>
            </a: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Шоколад и печенье,</a:t>
            </a: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Мармелад и варенье,</a:t>
            </a: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Становиться толще, выше,</a:t>
            </a:r>
          </a:p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Жду от вас ответ на крыше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5008" y="414655"/>
            <a:ext cx="37660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Вас поздравляют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s://cso.neosystems.ru/upload/medialibrary/f1d/f1d298dd1fbd0bf31068a94e6ce65e0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64" y="-71134"/>
            <a:ext cx="6095926" cy="681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95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06" y="414655"/>
            <a:ext cx="8709988" cy="633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200401" y="3429000"/>
            <a:ext cx="649224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Пусть для вас учебный год </a:t>
            </a:r>
          </a:p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гадости несет! </a:t>
            </a:r>
          </a:p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Получайте только двойки, </a:t>
            </a:r>
          </a:p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Очень редко можно - тройки, </a:t>
            </a:r>
          </a:p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Бейте окна и витрины, </a:t>
            </a:r>
          </a:p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ходите в магазины, </a:t>
            </a:r>
          </a:p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Затевайте больше драк. </a:t>
            </a:r>
          </a:p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Привет, Старуха...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5008" y="414655"/>
            <a:ext cx="37660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Вас поздравляют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://allday1.com/imagedb/f6/e/22e766df0c25dc645302f04d96b5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-94108"/>
            <a:ext cx="6128965" cy="70728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03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з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6B"/>
              </a:clrFrom>
              <a:clrTo>
                <a:srgbClr val="FFFF6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0"/>
            <a:ext cx="75612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347864" y="0"/>
            <a:ext cx="2664296" cy="914400"/>
          </a:xfrm>
          <a:prstGeom prst="cloud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cap="all" dirty="0">
                <a:ln w="1905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Физическая культура</a:t>
            </a:r>
          </a:p>
        </p:txBody>
      </p:sp>
      <p:pic>
        <p:nvPicPr>
          <p:cNvPr id="7172" name="Picture 6" descr="004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0"/>
            <a:ext cx="935038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previews.123rf.com/images/AlexBannykh/AlexBannykh1404/alexbannykh140400027/27251493-Children-travel-by-train-Stock-Phot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24107">
            <a:off x="-99705" y="-312462"/>
            <a:ext cx="5846518" cy="3871391"/>
          </a:xfrm>
          <a:prstGeom prst="rect">
            <a:avLst/>
          </a:prstGeom>
          <a:noFill/>
        </p:spPr>
      </p:pic>
      <p:pic>
        <p:nvPicPr>
          <p:cNvPr id="7" name="Picture 2" descr="http://boombob.ru/img/picture/Aug/19/47c45c829f829ca35b9625d58b4170bf/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639"/>
          <a:stretch>
            <a:fillRect/>
          </a:stretch>
        </p:blipFill>
        <p:spPr bwMode="auto">
          <a:xfrm rot="1259281">
            <a:off x="7620114" y="8206"/>
            <a:ext cx="1289536" cy="1547442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4/08/27/964244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513188"/>
            <a:ext cx="2123728" cy="2344812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 flipH="1" flipV="1">
            <a:off x="5580112" y="1916832"/>
            <a:ext cx="360362" cy="381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" name="Поезд ед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5220072" y="22768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65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Admin\Мои документы\Мои рисунки\овощи и фрукты растительность\gurken-1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773238"/>
            <a:ext cx="2401887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C:\Documents and Settings\Admin\Мои документы\Мои рисунки\овощи и фрукты растительность\Рисунок3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988840"/>
            <a:ext cx="2143125" cy="195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C:\Documents and Settings\Admin\Мои документы\Мои рисунки\овощи и фрукты растительность\Рисунок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48680"/>
            <a:ext cx="2066925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C:\Documents and Settings\Admin\Мои документы\Мои рисунки\овощи и фрукты растительность\Изображение 3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284984"/>
            <a:ext cx="2408238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C:\Documents and Settings\Admin\Мои документы\Мои рисунки\овощи и фрукты растительность\Изображение 33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4077072"/>
            <a:ext cx="216376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 descr="C:\Documents and Settings\Admin\Мои документы\Мои рисунки\овощи и фрукты растительность\Изображение 33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6096" y="1844824"/>
            <a:ext cx="1579563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 descr="C:\Documents and Settings\Admin\Мои документы\Мои рисунки\овощи и фрукты растительность\Изображение 33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99792" y="3789040"/>
            <a:ext cx="1871663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589240"/>
            <a:ext cx="32670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39552" y="0"/>
            <a:ext cx="730830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+mn-lt"/>
              </a:rPr>
              <a:t>НАЗОВИ ОДНИМ СЛОВОМ</a:t>
            </a:r>
          </a:p>
        </p:txBody>
      </p:sp>
      <p:pic>
        <p:nvPicPr>
          <p:cNvPr id="11" name="Picture 2" descr="C:\Users\Лариса\Pictures\2622243_вектора-счастливым-улыбка-дети-баннер-улыбаясь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65120" r="9683"/>
          <a:stretch>
            <a:fillRect/>
          </a:stretch>
        </p:blipFill>
        <p:spPr bwMode="auto">
          <a:xfrm>
            <a:off x="7020272" y="0"/>
            <a:ext cx="2123728" cy="69674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mg2.freepng.ru/20180428/vaw/kisspng-satchel-backpack-clip-art-5ae540b8784c59.73523946152497375249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278" y="314400"/>
            <a:ext cx="5969354" cy="4775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katerina-l.ucoz.ru/tet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044" y="2070049"/>
            <a:ext cx="1609701" cy="255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cliparts.co/cliparts/rcj/KkX/rcjKkXLo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88" y="4869160"/>
            <a:ext cx="1101386" cy="176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tapenik.ru/dizain/izo4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840" y="4860831"/>
            <a:ext cx="1279269" cy="1762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www.clipartmax.com/png/middle/111-1118237_yellow-cartoon-ruler-ruler-cartoon-p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" y="548680"/>
            <a:ext cx="2376482" cy="169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s://yt3.ggpht.com/a/AGF-l78Xl2coF7T0aD8Ldd50DQzl8sMscjhI8Vn2rw=s900-c-k-c0xffffffff-no-rj-m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721" y="314400"/>
            <a:ext cx="875911" cy="875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s://pixy.org/src/476/476829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206" y="-23319"/>
            <a:ext cx="1578794" cy="209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https://im0-tub-ru.yandex.net/i?id=7155c60c173ecf7d7e3b5588dd6c0f42&amp;n=13&amp;exp=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796" y="5099024"/>
            <a:ext cx="1952624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https://cdn2.arhivurokov.ru/multiurok/html/2019/07/14/s_5d2aed991e2b0/1183625_6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52" y="2534399"/>
            <a:ext cx="2062428" cy="192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https://img2.freepng.ru/20180724/jap/kisspng-play-doh-computer-icons-clip-art-5b571bdf395bd4.988256751532435423235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567" y="4990232"/>
            <a:ext cx="2305036" cy="1741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722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Admin\Мои документы\Мои рисунки\овощи и фрукты растительность\Рисунок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835150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 descr="C:\Documents and Settings\Admin\Мои документы\Мои рисунки\овощи и фрукты растительность\62_320_au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2863" y="-6350"/>
            <a:ext cx="1798637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C:\Documents and Settings\Admin\Мои документы\Мои рисунки\овощи и фрукты растительность\1266478784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404664"/>
            <a:ext cx="1298575" cy="22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C:\Documents and Settings\Admin\Мои документы\Мои рисунки\овощи и фрукты растительность\51864082_1259661629_aprico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55297">
            <a:off x="735501" y="5036114"/>
            <a:ext cx="153352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C:\Documents and Settings\Admin\Мои документы\Мои рисунки\овощи и фрукты растительность\post-85684-123381588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204864"/>
            <a:ext cx="2133600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1650" y="5614988"/>
            <a:ext cx="3378200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Рисунок 9" descr="Изображение 00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7984" y="1340768"/>
            <a:ext cx="2560637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3" descr="C:\Documents and Settings\Admin\Мои документы\Мои рисунки\овощи и фрукты растительность\1257698115_slivy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27784" y="3356992"/>
            <a:ext cx="2159000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Лариса\Pictures\2622243_вектора-счастливым-улыбка-дети-баннер-улыбаясь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65120" r="9683"/>
          <a:stretch>
            <a:fillRect/>
          </a:stretch>
        </p:blipFill>
        <p:spPr bwMode="auto">
          <a:xfrm>
            <a:off x="7020272" y="0"/>
            <a:ext cx="2123728" cy="69674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Admin\Мои документы\Мои рисунки\бабочки насекомые жуки ипрочиенасекомые\Изображение 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412776"/>
            <a:ext cx="2084388" cy="191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 descr="C:\Documents and Settings\Admin\Мои документы\Мои рисунки\бабочки насекомые жуки ипрочиенасекомые\гусинец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86275"/>
            <a:ext cx="259715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 descr="C:\Documents and Settings\Admin\Мои документы\Мои рисунки\бабочки насекомые жуки ипрочиенасекомые\Изображение 1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49275"/>
            <a:ext cx="2511425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6" descr="C:\Documents and Settings\Admin\Мои документы\Мои рисунки\бабочки насекомые жуки ипрочиенасекомые\Изображение 1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88" y="214313"/>
            <a:ext cx="21463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7" descr="C:\Documents and Settings\Admin\Мои документы\Мои рисунки\бабочки насекомые жуки ипрочиенасекомые\божья коров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750" y="2852738"/>
            <a:ext cx="2711450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8" descr="C:\Documents and Settings\Admin\Мои документы\Мои рисунки\бабочки насекомые жуки ипрочиенасекомые\Изображение 17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2500" y="3638550"/>
            <a:ext cx="1944688" cy="165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55776" y="5083175"/>
            <a:ext cx="4718050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2" descr="C:\Documents and Settings\Admin\Мои документы\Мои рисунки\бабочки насекомые жуки ипрочиенасекомые\бабочки закавказья\Изображение  медведица мрачная19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60032" y="1628800"/>
            <a:ext cx="233362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Лариса\Pictures\2622243_вектора-счастливым-улыбка-дети-баннер-улыбаясь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65120" r="9683"/>
          <a:stretch>
            <a:fillRect/>
          </a:stretch>
        </p:blipFill>
        <p:spPr bwMode="auto">
          <a:xfrm>
            <a:off x="7020272" y="0"/>
            <a:ext cx="2123728" cy="69674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0475" y="5254625"/>
            <a:ext cx="4351338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2" descr="C:\Documents and Settings\Admin\Мои документы\Мои рисунки\техника\dost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132856"/>
            <a:ext cx="2395538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3" descr="C:\Documents and Settings\Admin\Мои документы\Мои рисунки\техника\болхаш кораб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404664"/>
            <a:ext cx="2298700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4" descr="C:\Documents and Settings\Admin\Мои документы\Мои рисунки\техника\Рисунок2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35555">
            <a:off x="4701380" y="3293046"/>
            <a:ext cx="25908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5" descr="C:\Documents and Settings\Admin\Мои документы\Мои рисунки\техника\Рисунок3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396552" y="-531440"/>
            <a:ext cx="3214688" cy="306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7" descr="C:\Documents and Settings\Admin\Мои документы\Мои рисунки\техника\Изображение 29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1556792"/>
            <a:ext cx="2890838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8" descr="C:\Documents and Settings\Admin\Мои документы\Мои рисунки\техника\Изображение 2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95736" y="3789040"/>
            <a:ext cx="2974975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22" descr="0220380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4869160"/>
            <a:ext cx="2233612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Лариса\Pictures\2622243_вектора-счастливым-улыбка-дети-баннер-улыбаясь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65120" r="9683"/>
          <a:stretch>
            <a:fillRect/>
          </a:stretch>
        </p:blipFill>
        <p:spPr bwMode="auto">
          <a:xfrm>
            <a:off x="7020272" y="0"/>
            <a:ext cx="2123728" cy="69674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2575" y="5614988"/>
            <a:ext cx="3810000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2" descr="C:\Documents and Settings\Admin\Мои документы\Мои рисунки\русский язык1\Изображение 0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2486025" cy="251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3" descr="C:\Documents and Settings\Admin\Мои документы\Мои рисунки\русский язык1\Изображение 0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60648"/>
            <a:ext cx="2078038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 descr="C:\Documents and Settings\Admin\Мои документы\Мои рисунки\Русс-яз\Изображение 3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2132856"/>
            <a:ext cx="193992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5" descr="C:\Documents and Settings\Admin\Мои документы\Мои рисунки\Русс-яз\Рисунок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2924944"/>
            <a:ext cx="2078037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6" descr="C:\Documents and Settings\Admin\Мои документы\Мои рисунки\Русс-яз\Изображение 35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332656"/>
            <a:ext cx="17303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7" descr="C:\Documents and Settings\Admin\Мои документы\Мои рисунки\Русс-яз\Изображение 36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1387521">
            <a:off x="356861" y="3188583"/>
            <a:ext cx="14065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8" descr="C:\Documents and Settings\Admin\Мои документы\Мои рисунки\Русс-яз\Рисунок33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43808" y="4293096"/>
            <a:ext cx="14287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Лариса\Pictures\2622243_вектора-счастливым-улыбка-дети-баннер-улыбаясь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65120" r="9683"/>
          <a:stretch>
            <a:fillRect/>
          </a:stretch>
        </p:blipFill>
        <p:spPr bwMode="auto">
          <a:xfrm>
            <a:off x="7020272" y="0"/>
            <a:ext cx="2123728" cy="69674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Admin\Мои документы\Мои рисунки\Русс-яз\Изображение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9" y="-12700"/>
            <a:ext cx="5328592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2413" y="5761038"/>
            <a:ext cx="3559175" cy="177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Лариса\Pictures\2622243_вектора-счастливым-улыбка-дети-баннер-улыбаясь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65120" r="9683"/>
          <a:stretch>
            <a:fillRect/>
          </a:stretch>
        </p:blipFill>
        <p:spPr bwMode="auto">
          <a:xfrm>
            <a:off x="7020272" y="0"/>
            <a:ext cx="2123728" cy="69674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з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6B"/>
              </a:clrFrom>
              <a:clrTo>
                <a:srgbClr val="FFFF6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0"/>
            <a:ext cx="75612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347864" y="0"/>
            <a:ext cx="2664296" cy="914400"/>
          </a:xfrm>
          <a:prstGeom prst="cloud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cap="all" dirty="0">
                <a:ln w="1905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Физическая культура</a:t>
            </a:r>
          </a:p>
        </p:txBody>
      </p:sp>
      <p:pic>
        <p:nvPicPr>
          <p:cNvPr id="7172" name="Picture 6" descr="00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0"/>
            <a:ext cx="935038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 flipH="1" flipV="1">
            <a:off x="1763713" y="2205038"/>
            <a:ext cx="360362" cy="381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" name="Picture 4" descr="http://previews.123rf.com/images/AlexBannykh/AlexBannykh1404/alexbannykh140400027/27251493-Children-travel-by-train-Stock-Phot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081553">
            <a:off x="-288609" y="-359877"/>
            <a:ext cx="5345207" cy="3726483"/>
          </a:xfrm>
          <a:prstGeom prst="rect">
            <a:avLst/>
          </a:prstGeom>
          <a:noFill/>
        </p:spPr>
      </p:pic>
      <p:pic>
        <p:nvPicPr>
          <p:cNvPr id="7" name="Picture 2" descr="http://boombob.ru/img/picture/Aug/19/47c45c829f829ca35b9625d58b4170bf/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639"/>
          <a:stretch>
            <a:fillRect/>
          </a:stretch>
        </p:blipFill>
        <p:spPr bwMode="auto">
          <a:xfrm rot="1259281">
            <a:off x="7620114" y="8206"/>
            <a:ext cx="1289536" cy="1547442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4/08/27/964244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513188"/>
            <a:ext cx="2123728" cy="2344812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 flipH="1" flipV="1">
            <a:off x="4572000" y="764704"/>
            <a:ext cx="360362" cy="381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61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з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6B"/>
              </a:clrFrom>
              <a:clrTo>
                <a:srgbClr val="FFFF6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0"/>
            <a:ext cx="75612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347864" y="0"/>
            <a:ext cx="2664296" cy="914400"/>
          </a:xfrm>
          <a:prstGeom prst="cloud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cap="all" dirty="0">
                <a:ln w="1905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Физическая культура</a:t>
            </a:r>
          </a:p>
        </p:txBody>
      </p:sp>
      <p:pic>
        <p:nvPicPr>
          <p:cNvPr id="7172" name="Picture 6" descr="004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0"/>
            <a:ext cx="935038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previews.123rf.com/images/AlexBannykh/AlexBannykh1404/alexbannykh140400027/27251493-Children-travel-by-train-Stock-Phot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10933">
            <a:off x="164411" y="-55231"/>
            <a:ext cx="6852852" cy="4777559"/>
          </a:xfrm>
          <a:prstGeom prst="rect">
            <a:avLst/>
          </a:prstGeom>
          <a:noFill/>
        </p:spPr>
      </p:pic>
      <p:pic>
        <p:nvPicPr>
          <p:cNvPr id="7" name="Picture 2" descr="http://boombob.ru/img/picture/Aug/19/47c45c829f829ca35b9625d58b4170bf/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639"/>
          <a:stretch>
            <a:fillRect/>
          </a:stretch>
        </p:blipFill>
        <p:spPr bwMode="auto">
          <a:xfrm rot="1259281">
            <a:off x="7620114" y="8206"/>
            <a:ext cx="1289536" cy="1547442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4/08/27/964244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513188"/>
            <a:ext cx="2123728" cy="2344812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 flipH="1" flipV="1">
            <a:off x="3779912" y="5445224"/>
            <a:ext cx="360362" cy="381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" name="Поезд ед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5292080" y="47251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65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RAY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25425"/>
            <a:ext cx="1008062" cy="110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4293096"/>
            <a:ext cx="5113338" cy="2246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Разноцветные страницы 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заскучали без водицы.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Дядя длинный и худой 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носит воду бородой.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348880"/>
            <a:ext cx="5688013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альбом раскрасит наш?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Ну, конечно... 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450" y="0"/>
            <a:ext cx="7777163" cy="2092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беленьких страничках книжки необычной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Могут появиться море, лес и дом.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не лениться, если потрудиться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карандашами раскрасить весь... </a:t>
            </a:r>
            <a:r>
              <a:rPr lang="ru-RU" sz="2800" dirty="0"/>
              <a:t/>
            </a:r>
            <a:br>
              <a:rPr lang="ru-RU" sz="2800" dirty="0"/>
            </a:br>
            <a:endParaRPr lang="ru-RU" dirty="0"/>
          </a:p>
        </p:txBody>
      </p:sp>
      <p:pic>
        <p:nvPicPr>
          <p:cNvPr id="56323" name="Picture 3" descr="C:\Documents and Settings\Пользователь\Рабочий стол\картинк изо\0_8f5c5_27f18d37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4978752">
            <a:off x="7137400" y="1208088"/>
            <a:ext cx="1736725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 descr="C:\Documents and Settings\Пользователь\Рабочий стол\картинк изо\0_8f5da_5b926895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538" y="2708275"/>
            <a:ext cx="1368425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C:\Documents and Settings\Пользователь\Рабочий стол\картинк изо\0_8f5d9_281b9a29_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2348880"/>
            <a:ext cx="1841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 rot="367355">
            <a:off x="7339013" y="2211388"/>
            <a:ext cx="15128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0070C0"/>
                </a:solidFill>
                <a:latin typeface="Monotype Corsiva" pitchFamily="66" charset="0"/>
              </a:rPr>
              <a:t>Альбом</a:t>
            </a:r>
          </a:p>
        </p:txBody>
      </p:sp>
      <p:pic>
        <p:nvPicPr>
          <p:cNvPr id="56328" name="Picture 8" descr="C:\Documents and Settings\Пользователь\Рабочий стол\картинк изо\50f13106ef77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766"/>
          <a:stretch>
            <a:fillRect/>
          </a:stretch>
        </p:blipFill>
        <p:spPr bwMode="auto">
          <a:xfrm rot="1018325">
            <a:off x="7394575" y="1316038"/>
            <a:ext cx="1339850" cy="98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9" name="Picture 9" descr="C:\Documents and Settings\Пользователь\Рабочий стол\картинк изо\54012c831dbft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623" r="12897" b="12709"/>
          <a:stretch>
            <a:fillRect/>
          </a:stretch>
        </p:blipFill>
        <p:spPr bwMode="auto">
          <a:xfrm>
            <a:off x="6084168" y="3473450"/>
            <a:ext cx="27051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8"/>
          <p:cNvSpPr>
            <a:spLocks noChangeArrowheads="1"/>
          </p:cNvSpPr>
          <p:nvPr/>
        </p:nvSpPr>
        <p:spPr bwMode="auto">
          <a:xfrm>
            <a:off x="990600" y="1524000"/>
            <a:ext cx="7162800" cy="4495800"/>
          </a:xfrm>
          <a:prstGeom prst="rect">
            <a:avLst/>
          </a:prstGeom>
          <a:solidFill>
            <a:schemeClr val="bg1"/>
          </a:solidFill>
          <a:ln w="9525">
            <a:solidFill>
              <a:srgbClr val="66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0" y="2952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165225" y="981075"/>
          <a:ext cx="7978775" cy="482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CorelDRAW" r:id="rId3" imgW="3305520" imgH="2084400" progId="">
                  <p:embed/>
                </p:oleObj>
              </mc:Choice>
              <mc:Fallback>
                <p:oleObj name="CorelDRAW" r:id="rId3" imgW="3305520" imgH="20844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5225" y="981075"/>
                        <a:ext cx="7978775" cy="482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C0099"/>
                </a:solidFill>
              </a:rPr>
              <a:t>Отгадай название  красок</a:t>
            </a:r>
          </a:p>
        </p:txBody>
      </p:sp>
      <p:pic>
        <p:nvPicPr>
          <p:cNvPr id="1030" name="Picture 11" descr="Masco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4014788"/>
            <a:ext cx="1731962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C:\Documents and Settings\Пользователь\Рабочий стол\картинк изо\0_8d6d1_6e8e9fc_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6100" y="4473575"/>
            <a:ext cx="4470400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to-world-travel.ru/img/2015/042505/194126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://boombob.ru/img/picture/Aug/19/47c45c829f829ca35b9625d58b4170bf/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639"/>
          <a:stretch>
            <a:fillRect/>
          </a:stretch>
        </p:blipFill>
        <p:spPr bwMode="auto">
          <a:xfrm rot="2001328">
            <a:off x="7440148" y="79091"/>
            <a:ext cx="1422583" cy="1707098"/>
          </a:xfrm>
          <a:prstGeom prst="rect">
            <a:avLst/>
          </a:prstGeom>
          <a:noFill/>
        </p:spPr>
      </p:pic>
      <p:pic>
        <p:nvPicPr>
          <p:cNvPr id="5" name="Picture 4" descr="http://previews.123rf.com/images/AlexBannykh/AlexBannykh1404/alexbannykh140400027/27251493-Children-travel-by-train-Stock-Photo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6017096" y="2708916"/>
            <a:ext cx="6012160" cy="414908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9511" y="188640"/>
            <a:ext cx="52757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СТРАНА ЗНАНИЙ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Паровоз-Первы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46639" y="62784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351 0.05455 L 0.47466 0.05455 C 0.60539 0.05455 0.76598 -0.00925 0.76598 -0.06103 L 0.76598 -0.17615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32" y="-115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4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10"/>
          <p:cNvSpPr>
            <a:spLocks noChangeArrowheads="1"/>
          </p:cNvSpPr>
          <p:nvPr/>
        </p:nvSpPr>
        <p:spPr bwMode="auto">
          <a:xfrm>
            <a:off x="990600" y="1447800"/>
            <a:ext cx="7162800" cy="4495800"/>
          </a:xfrm>
          <a:prstGeom prst="rect">
            <a:avLst/>
          </a:prstGeom>
          <a:solidFill>
            <a:schemeClr val="bg1"/>
          </a:solidFill>
          <a:ln w="9525">
            <a:solidFill>
              <a:srgbClr val="66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2" name="Rectangle 11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C0099"/>
                </a:solidFill>
              </a:rPr>
              <a:t>Отгадай название  красок</a:t>
            </a:r>
          </a:p>
        </p:txBody>
      </p:sp>
      <p:graphicFrame>
        <p:nvGraphicFramePr>
          <p:cNvPr id="2050" name="Object 2"/>
          <p:cNvGraphicFramePr>
            <a:graphicFrameLocks noGrp="1" noChangeAspect="1"/>
          </p:cNvGraphicFramePr>
          <p:nvPr>
            <p:ph idx="4294967295"/>
          </p:nvPr>
        </p:nvGraphicFramePr>
        <p:xfrm>
          <a:off x="971550" y="981075"/>
          <a:ext cx="7829550" cy="457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CorelDRAW" r:id="rId3" imgW="3305520" imgH="2084400" progId="">
                  <p:embed/>
                </p:oleObj>
              </mc:Choice>
              <mc:Fallback>
                <p:oleObj name="CorelDRAW" r:id="rId3" imgW="3305520" imgH="20844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981075"/>
                        <a:ext cx="7829550" cy="45783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66FF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3" name="Picture 11" descr="Masco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3860800"/>
            <a:ext cx="17335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C:\Documents and Settings\Пользователь\Рабочий стол\картинк изо\0_8d6db_5d447a91_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641625">
            <a:off x="3151188" y="5083175"/>
            <a:ext cx="3195637" cy="127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C:\Documents and Settings\Пользователь\Рабочий стол\картинк изо\0_8d6de_8af557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25" y="4538663"/>
            <a:ext cx="259238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з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6B"/>
              </a:clrFrom>
              <a:clrTo>
                <a:srgbClr val="FFFF6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0"/>
            <a:ext cx="75612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347864" y="0"/>
            <a:ext cx="2664296" cy="914400"/>
          </a:xfrm>
          <a:prstGeom prst="cloud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cap="all" dirty="0">
                <a:ln w="1905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Физическая культура</a:t>
            </a:r>
          </a:p>
        </p:txBody>
      </p:sp>
      <p:pic>
        <p:nvPicPr>
          <p:cNvPr id="7172" name="Picture 6" descr="004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0"/>
            <a:ext cx="935038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previews.123rf.com/images/AlexBannykh/AlexBannykh1404/alexbannykh140400027/27251493-Children-travel-by-train-Stock-Phot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29465">
            <a:off x="611884" y="-584470"/>
            <a:ext cx="5807822" cy="4181644"/>
          </a:xfrm>
          <a:prstGeom prst="rect">
            <a:avLst/>
          </a:prstGeom>
          <a:noFill/>
        </p:spPr>
      </p:pic>
      <p:pic>
        <p:nvPicPr>
          <p:cNvPr id="7" name="Picture 2" descr="http://boombob.ru/img/picture/Aug/19/47c45c829f829ca35b9625d58b4170bf/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639"/>
          <a:stretch>
            <a:fillRect/>
          </a:stretch>
        </p:blipFill>
        <p:spPr bwMode="auto">
          <a:xfrm rot="1259281">
            <a:off x="7620114" y="8206"/>
            <a:ext cx="1289536" cy="1547442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4/08/27/964244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513188"/>
            <a:ext cx="2123728" cy="2344812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 flipH="1" flipV="1">
            <a:off x="6084168" y="3573016"/>
            <a:ext cx="360362" cy="381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" name="Поезд ед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5148064" y="328498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65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1520" y="188640"/>
            <a:ext cx="33123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шипенья хороша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алфавите буква …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41277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Половинку от жука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Составляет буква ...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2348880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Айболиту все сперва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Говорили букву ...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270892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Обруч, мяч и колесо,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Вам напомнят букву ...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4048" y="332656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Стер с бумаги ластик наш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Все, что сделал карандаш,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чернила не сумел –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Превратился в букву…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8310" name="Picture 6" descr="http://skachat-kartinki.ru/img/picture/Oct/14/f10f9f2d9a6e13c8afd3661a0be98248/mini_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3501008"/>
            <a:ext cx="3024336" cy="2364481"/>
          </a:xfrm>
          <a:prstGeom prst="rect">
            <a:avLst/>
          </a:prstGeom>
          <a:noFill/>
        </p:spPr>
      </p:pic>
      <p:pic>
        <p:nvPicPr>
          <p:cNvPr id="98312" name="Picture 8" descr="http://1.bp.blogspot.com/-p2rtNNGEpPw/VQdAQ7eY3JI/AAAAAAAAAwY/bkULIq_xnhY/s1600/%D0%9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7088" y="3212976"/>
            <a:ext cx="2636912" cy="2636912"/>
          </a:xfrm>
          <a:prstGeom prst="rect">
            <a:avLst/>
          </a:prstGeom>
          <a:noFill/>
        </p:spPr>
      </p:pic>
      <p:pic>
        <p:nvPicPr>
          <p:cNvPr id="98318" name="Picture 14" descr="http://1.bp.blogspot.com/-0j8IIDPGcmA/VQdAlP9qaXI/AAAAAAAAA1w/sef9DCTSz6Q/s1600/%D0%A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2771800" cy="2448272"/>
          </a:xfrm>
          <a:prstGeom prst="rect">
            <a:avLst/>
          </a:prstGeom>
          <a:noFill/>
        </p:spPr>
      </p:pic>
      <p:pic>
        <p:nvPicPr>
          <p:cNvPr id="12" name="Picture 12" descr="http://3.bp.blogspot.com/-PpGPEuLljc4/VQc5V04wRxI/AAAAAAAAAmU/Erv-hDvDNu4/s1600/%D0%B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4221088"/>
            <a:ext cx="2304256" cy="2304256"/>
          </a:xfrm>
          <a:prstGeom prst="rect">
            <a:avLst/>
          </a:prstGeom>
          <a:noFill/>
        </p:spPr>
      </p:pic>
      <p:pic>
        <p:nvPicPr>
          <p:cNvPr id="14" name="Picture 4" descr="http://gtn.lokos.net/mdou/files/mdou50/1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4293096"/>
            <a:ext cx="1872208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з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6B"/>
              </a:clrFrom>
              <a:clrTo>
                <a:srgbClr val="FFFF6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0"/>
            <a:ext cx="75612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347864" y="0"/>
            <a:ext cx="2664296" cy="914400"/>
          </a:xfrm>
          <a:prstGeom prst="cloud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cap="all" dirty="0">
                <a:ln w="1905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Физическая культура</a:t>
            </a:r>
          </a:p>
        </p:txBody>
      </p:sp>
      <p:pic>
        <p:nvPicPr>
          <p:cNvPr id="7172" name="Picture 6" descr="004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0"/>
            <a:ext cx="935038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 flipH="1" flipV="1">
            <a:off x="7164288" y="4725144"/>
            <a:ext cx="360362" cy="381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" name="Picture 4" descr="http://previews.123rf.com/images/AlexBannykh/AlexBannykh1404/alexbannykh140400027/27251493-Children-travel-by-train-Stock-Phot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67139">
            <a:off x="1018274" y="29573"/>
            <a:ext cx="6805416" cy="4439412"/>
          </a:xfrm>
          <a:prstGeom prst="rect">
            <a:avLst/>
          </a:prstGeom>
          <a:noFill/>
        </p:spPr>
      </p:pic>
      <p:pic>
        <p:nvPicPr>
          <p:cNvPr id="7" name="Picture 2" descr="http://boombob.ru/img/picture/Aug/19/47c45c829f829ca35b9625d58b4170bf/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639"/>
          <a:stretch>
            <a:fillRect/>
          </a:stretch>
        </p:blipFill>
        <p:spPr bwMode="auto">
          <a:xfrm rot="1259281">
            <a:off x="7620114" y="8206"/>
            <a:ext cx="1289536" cy="1547442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4/08/27/964244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513188"/>
            <a:ext cx="2123728" cy="2344812"/>
          </a:xfrm>
          <a:prstGeom prst="rect">
            <a:avLst/>
          </a:prstGeom>
          <a:noFill/>
        </p:spPr>
      </p:pic>
      <p:pic>
        <p:nvPicPr>
          <p:cNvPr id="11" name="Поезд ед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6588224" y="41490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653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Содержимое 3" descr="img_18457562_847_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5525" y="3852863"/>
            <a:ext cx="23717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Содержимое 2"/>
          <p:cNvSpPr>
            <a:spLocks noGrp="1"/>
          </p:cNvSpPr>
          <p:nvPr>
            <p:ph idx="1"/>
          </p:nvPr>
        </p:nvSpPr>
        <p:spPr>
          <a:xfrm>
            <a:off x="2051720" y="692696"/>
            <a:ext cx="7092280" cy="452596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весь мир слепить готов –</a:t>
            </a:r>
          </a:p>
          <a:p>
            <a:pPr algn="ctr"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Дом, машину, двух котов.</a:t>
            </a:r>
          </a:p>
          <a:p>
            <a:pPr algn="ctr"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сегодня властелин –</a:t>
            </a:r>
          </a:p>
          <a:p>
            <a:pPr algn="ctr"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меня есть…</a:t>
            </a:r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3500438" y="3786188"/>
            <a:ext cx="2428875" cy="2370137"/>
          </a:xfrm>
          <a:prstGeom prst="ellipse">
            <a:avLst/>
          </a:prstGeom>
          <a:gradFill rotWithShape="0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/>
          </a:gradFill>
          <a:ln w="9525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90925" y="3700463"/>
            <a:ext cx="218122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9" descr="C41-33 копия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75" y="4071938"/>
            <a:ext cx="1785938" cy="25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~PP120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61400" y="637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Лариса\Pictures\2622243_вектора-счастливым-улыбка-дети-баннер-улыбаясь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10033" r="63860"/>
          <a:stretch>
            <a:fillRect/>
          </a:stretch>
        </p:blipFill>
        <p:spPr bwMode="auto">
          <a:xfrm>
            <a:off x="0" y="0"/>
            <a:ext cx="2340768" cy="68580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3" descr="C:\Documents and Settings\Ольга\Рабочий стол\картинки\Новая папка (2)\943_LINEYK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9775" y="3852863"/>
            <a:ext cx="2871788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411759" y="571500"/>
            <a:ext cx="6246465" cy="31146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Линию прямую, ну-ка,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 нарисовать сумей-ка!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сложная наука!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Пригодится здесь…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3357563" y="3786188"/>
            <a:ext cx="2714625" cy="2428875"/>
          </a:xfrm>
          <a:prstGeom prst="ellipse">
            <a:avLst/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solidFill>
              <a:srgbClr val="99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37893" name="Picture 9" descr="C41-33 копи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0" y="3714750"/>
            <a:ext cx="2070100" cy="296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~PP1019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61400" y="637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Лариса\Pictures\2622243_вектора-счастливым-улыбка-дети-баннер-улыбаясь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10033" r="63860"/>
          <a:stretch>
            <a:fillRect/>
          </a:stretch>
        </p:blipFill>
        <p:spPr bwMode="auto">
          <a:xfrm>
            <a:off x="0" y="0"/>
            <a:ext cx="2340768" cy="68580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0" build="allAtOnce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2411760" y="4077072"/>
            <a:ext cx="468052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Склеите корабль, солдата, </a:t>
            </a:r>
          </a:p>
          <a:p>
            <a:pPr eaLnBrk="0" hangingPunct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Паровоз, машину, шпагу. </a:t>
            </a:r>
          </a:p>
          <a:p>
            <a:pPr eaLnBrk="0" hangingPunct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 поможет вам, ребята, </a:t>
            </a:r>
          </a:p>
          <a:p>
            <a:pPr eaLnBrk="0" hangingPunct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Разноцветная... </a:t>
            </a:r>
          </a:p>
        </p:txBody>
      </p:sp>
      <p:pic>
        <p:nvPicPr>
          <p:cNvPr id="37893" name="Picture 4" descr="C:\Documents and Settings\Пользователь\Рабочий стол\shop_items_catalog_image29425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4975" y="4293096"/>
            <a:ext cx="2359025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 descr="C:\Documents and Settings\Пользователь\Рабочий стол\917002-44.jpg"/>
          <p:cNvPicPr>
            <a:picLocks noChangeAspect="1" noChangeArrowheads="1"/>
          </p:cNvPicPr>
          <p:nvPr/>
        </p:nvPicPr>
        <p:blipFill>
          <a:blip r:embed="rId3" cstate="print"/>
          <a:srcRect l="20517" t="10310" r="21651" b="10310"/>
          <a:stretch>
            <a:fillRect/>
          </a:stretch>
        </p:blipFill>
        <p:spPr bwMode="auto">
          <a:xfrm rot="498972">
            <a:off x="6664521" y="3459609"/>
            <a:ext cx="1576387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339752" y="548680"/>
            <a:ext cx="50405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2400" cap="small" dirty="0">
                <a:latin typeface="Times New Roman" pitchFamily="18" charset="0"/>
                <a:cs typeface="Times New Roman" pitchFamily="18" charset="0"/>
              </a:rPr>
              <a:t>Я-ПРЕДМЕТ ДЛЯ ШКОЛЫ ВАЖНЫЙ!</a:t>
            </a:r>
          </a:p>
          <a:p>
            <a:pPr algn="ctr">
              <a:buFont typeface="Arial" charset="0"/>
              <a:buNone/>
              <a:defRPr/>
            </a:pPr>
            <a:r>
              <a:rPr lang="ru-RU" sz="2400" cap="small" dirty="0">
                <a:latin typeface="Times New Roman" pitchFamily="18" charset="0"/>
                <a:cs typeface="Times New Roman" pitchFamily="18" charset="0"/>
              </a:rPr>
              <a:t>ЧТОБЫ СДЕЛАТЬ КУБ БУМАЖНЫЙ,</a:t>
            </a:r>
          </a:p>
          <a:p>
            <a:pPr algn="ctr">
              <a:buFont typeface="Arial" charset="0"/>
              <a:buNone/>
              <a:defRPr/>
            </a:pPr>
            <a:r>
              <a:rPr lang="ru-RU" sz="2400" cap="small" dirty="0">
                <a:latin typeface="Times New Roman" pitchFamily="18" charset="0"/>
                <a:cs typeface="Times New Roman" pitchFamily="18" charset="0"/>
              </a:rPr>
              <a:t>САМОЛЁТ, КАРТОННЫЙ ДОМ,</a:t>
            </a:r>
          </a:p>
          <a:p>
            <a:pPr algn="ctr">
              <a:buFont typeface="Arial" charset="0"/>
              <a:buNone/>
              <a:defRPr/>
            </a:pPr>
            <a:r>
              <a:rPr lang="ru-RU" sz="2400" cap="small" dirty="0">
                <a:latin typeface="Times New Roman" pitchFamily="18" charset="0"/>
                <a:cs typeface="Times New Roman" pitchFamily="18" charset="0"/>
              </a:rPr>
              <a:t>АППЛИКАЦИЮ В АЛЬБОМ,</a:t>
            </a:r>
          </a:p>
          <a:p>
            <a:pPr algn="ctr">
              <a:buFont typeface="Arial" charset="0"/>
              <a:buNone/>
              <a:defRPr/>
            </a:pPr>
            <a:r>
              <a:rPr lang="ru-RU" sz="2400" cap="small" dirty="0">
                <a:latin typeface="Times New Roman" pitchFamily="18" charset="0"/>
                <a:cs typeface="Times New Roman" pitchFamily="18" charset="0"/>
              </a:rPr>
              <a:t>ТЫ МЕНЯ НЕ ПОЖАЛЕЙ!</a:t>
            </a:r>
          </a:p>
          <a:p>
            <a:pPr algn="ctr">
              <a:buFont typeface="Arial" charset="0"/>
              <a:buNone/>
              <a:defRPr/>
            </a:pPr>
            <a:r>
              <a:rPr lang="ru-RU" sz="2400" cap="small" dirty="0">
                <a:latin typeface="Times New Roman" pitchFamily="18" charset="0"/>
                <a:cs typeface="Times New Roman" pitchFamily="18" charset="0"/>
              </a:rPr>
              <a:t>Я-ЛИПУЧИЙ, ВЯЗКИЙ…</a:t>
            </a:r>
          </a:p>
        </p:txBody>
      </p:sp>
      <p:pic>
        <p:nvPicPr>
          <p:cNvPr id="8" name="i-main-pic" descr="&amp;Kcy;&amp;acy;&amp;rcy;&amp;tcy;&amp;icy;&amp;ncy;&amp;kcy;&amp;acy; 2 &amp;icy;&amp;zcy; 16945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20000">
            <a:off x="7644566" y="691958"/>
            <a:ext cx="1337330" cy="274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Лариса\Pictures\2622243_вектора-счастливым-улыбка-дети-баннер-улыбаясь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10033" r="63860"/>
          <a:stretch>
            <a:fillRect/>
          </a:stretch>
        </p:blipFill>
        <p:spPr bwMode="auto">
          <a:xfrm>
            <a:off x="0" y="0"/>
            <a:ext cx="234076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з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6B"/>
              </a:clrFrom>
              <a:clrTo>
                <a:srgbClr val="FFFF6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0"/>
            <a:ext cx="75612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347864" y="0"/>
            <a:ext cx="2664296" cy="914400"/>
          </a:xfrm>
          <a:prstGeom prst="cloud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cap="all" dirty="0">
                <a:ln w="1905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Физическая культура</a:t>
            </a:r>
          </a:p>
        </p:txBody>
      </p:sp>
      <p:pic>
        <p:nvPicPr>
          <p:cNvPr id="7172" name="Picture 6" descr="004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0"/>
            <a:ext cx="935038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previews.123rf.com/images/AlexBannykh/AlexBannykh1404/alexbannykh140400027/27251493-Children-travel-by-train-Stock-Phot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34558">
            <a:off x="427580" y="-686737"/>
            <a:ext cx="6962826" cy="4854228"/>
          </a:xfrm>
          <a:prstGeom prst="rect">
            <a:avLst/>
          </a:prstGeom>
          <a:noFill/>
        </p:spPr>
      </p:pic>
      <p:pic>
        <p:nvPicPr>
          <p:cNvPr id="7" name="Picture 2" descr="http://boombob.ru/img/picture/Aug/19/47c45c829f829ca35b9625d58b4170bf/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639"/>
          <a:stretch>
            <a:fillRect/>
          </a:stretch>
        </p:blipFill>
        <p:spPr bwMode="auto">
          <a:xfrm rot="1259281">
            <a:off x="7620114" y="8206"/>
            <a:ext cx="1289536" cy="1547442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4/08/27/964244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513188"/>
            <a:ext cx="2123728" cy="2344812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 flipH="1" flipV="1">
            <a:off x="7380312" y="2348880"/>
            <a:ext cx="360362" cy="381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" name="Поезд ед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6660232" y="285293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65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http://900igr.net/datas/pedagogika/Uchenik-shkoly/0001-001-CHemu-uchat-v-shkole.jpg"/>
          <p:cNvPicPr>
            <a:picLocks noChangeAspect="1" noChangeArrowheads="1"/>
          </p:cNvPicPr>
          <p:nvPr/>
        </p:nvPicPr>
        <p:blipFill>
          <a:blip r:embed="rId2" cstate="print"/>
          <a:srcRect l="12988" t="2473" r="6688" b="101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6" descr="http://karnaval-spb.ru/wa-data/public/shop/products/14/52/5214/images/7195/7195.970x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807314" flipH="1" flipV="1">
            <a:off x="335718" y="28168"/>
            <a:ext cx="901874" cy="818816"/>
          </a:xfrm>
          <a:prstGeom prst="rect">
            <a:avLst/>
          </a:prstGeom>
          <a:noFill/>
        </p:spPr>
      </p:pic>
      <p:pic>
        <p:nvPicPr>
          <p:cNvPr id="4" name="Picture 6" descr="http://karnaval-spb.ru/wa-data/public/shop/products/14/52/5214/images/7195/7195.970x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807314" flipH="1" flipV="1">
            <a:off x="3720095" y="1828367"/>
            <a:ext cx="901874" cy="818816"/>
          </a:xfrm>
          <a:prstGeom prst="rect">
            <a:avLst/>
          </a:prstGeom>
          <a:noFill/>
        </p:spPr>
      </p:pic>
      <p:pic>
        <p:nvPicPr>
          <p:cNvPr id="5" name="Picture 6" descr="http://karnaval-spb.ru/wa-data/public/shop/products/14/52/5214/images/7195/7195.970x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807314" flipH="1" flipV="1">
            <a:off x="2395279" y="4960089"/>
            <a:ext cx="736335" cy="668522"/>
          </a:xfrm>
          <a:prstGeom prst="rect">
            <a:avLst/>
          </a:prstGeom>
          <a:noFill/>
        </p:spPr>
      </p:pic>
      <p:pic>
        <p:nvPicPr>
          <p:cNvPr id="6" name="Picture 6" descr="http://karnaval-spb.ru/wa-data/public/shop/products/14/52/5214/images/7195/7195.970x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807314" flipH="1" flipV="1">
            <a:off x="7752541" y="2188407"/>
            <a:ext cx="901874" cy="818816"/>
          </a:xfrm>
          <a:prstGeom prst="rect">
            <a:avLst/>
          </a:prstGeom>
          <a:noFill/>
        </p:spPr>
      </p:pic>
      <p:pic>
        <p:nvPicPr>
          <p:cNvPr id="7" name="Picture 6" descr="http://karnaval-spb.ru/wa-data/public/shop/products/14/52/5214/images/7195/7195.970x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807314" flipH="1" flipV="1">
            <a:off x="7896557" y="388207"/>
            <a:ext cx="901874" cy="818816"/>
          </a:xfrm>
          <a:prstGeom prst="rect">
            <a:avLst/>
          </a:prstGeom>
          <a:noFill/>
        </p:spPr>
      </p:pic>
      <p:pic>
        <p:nvPicPr>
          <p:cNvPr id="8" name="Picture 6" descr="http://karnaval-spb.ru/wa-data/public/shop/products/14/52/5214/images/7195/7195.970x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807314" flipH="1" flipV="1">
            <a:off x="3890522" y="3498308"/>
            <a:ext cx="638625" cy="579811"/>
          </a:xfrm>
          <a:prstGeom prst="rect">
            <a:avLst/>
          </a:prstGeom>
          <a:noFill/>
        </p:spPr>
      </p:pic>
      <p:pic>
        <p:nvPicPr>
          <p:cNvPr id="9" name="Picture 6" descr="http://karnaval-spb.ru/wa-data/public/shop/products/14/52/5214/images/7195/7195.970x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807314" flipH="1" flipV="1">
            <a:off x="6796565" y="4971332"/>
            <a:ext cx="787138" cy="7146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prostoprikol.com/img/picture/May/23/42e0223bc9fc98f5edc0334a4addc3a4/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10" descr="http://karnaval-spb.ru/wa-data/public/shop/products/88/54/5488/images/7949/7949.750x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-315416"/>
            <a:ext cx="1296144" cy="1296144"/>
          </a:xfrm>
          <a:prstGeom prst="rect">
            <a:avLst/>
          </a:prstGeom>
          <a:noFill/>
        </p:spPr>
      </p:pic>
      <p:pic>
        <p:nvPicPr>
          <p:cNvPr id="7" name="Picture 10" descr="http://karnaval-spb.ru/wa-data/public/shop/products/88/54/5488/images/7949/7949.750x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-315416"/>
            <a:ext cx="1440160" cy="1440160"/>
          </a:xfrm>
          <a:prstGeom prst="rect">
            <a:avLst/>
          </a:prstGeom>
          <a:noFill/>
        </p:spPr>
      </p:pic>
      <p:pic>
        <p:nvPicPr>
          <p:cNvPr id="8" name="Picture 10" descr="http://karnaval-spb.ru/wa-data/public/shop/products/88/54/5488/images/7949/7949.750x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-243408"/>
            <a:ext cx="1296144" cy="1296144"/>
          </a:xfrm>
          <a:prstGeom prst="rect">
            <a:avLst/>
          </a:prstGeom>
          <a:noFill/>
        </p:spPr>
      </p:pic>
      <p:pic>
        <p:nvPicPr>
          <p:cNvPr id="9" name="Picture 10" descr="http://karnaval-spb.ru/wa-data/public/shop/products/88/54/5488/images/7949/7949.750x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-243408"/>
            <a:ext cx="1296144" cy="1296144"/>
          </a:xfrm>
          <a:prstGeom prst="rect">
            <a:avLst/>
          </a:prstGeom>
          <a:noFill/>
        </p:spPr>
      </p:pic>
      <p:pic>
        <p:nvPicPr>
          <p:cNvPr id="10" name="Picture 10" descr="http://karnaval-spb.ru/wa-data/public/shop/products/88/54/5488/images/7949/7949.750x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-243408"/>
            <a:ext cx="1224136" cy="1224136"/>
          </a:xfrm>
          <a:prstGeom prst="rect">
            <a:avLst/>
          </a:prstGeom>
          <a:noFill/>
        </p:spPr>
      </p:pic>
      <p:pic>
        <p:nvPicPr>
          <p:cNvPr id="11" name="Picture 10" descr="http://karnaval-spb.ru/wa-data/public/shop/products/88/54/5488/images/7949/7949.750x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-315416"/>
            <a:ext cx="1296144" cy="1296144"/>
          </a:xfrm>
          <a:prstGeom prst="rect">
            <a:avLst/>
          </a:prstGeom>
          <a:noFill/>
        </p:spPr>
      </p:pic>
      <p:pic>
        <p:nvPicPr>
          <p:cNvPr id="12" name="Picture 2" descr="http://img-fotki.yandex.ru/get/6401/20573769.a/0_81c7b_d61698a9_orig.png"/>
          <p:cNvPicPr>
            <a:picLocks noChangeAspect="1" noChangeArrowheads="1"/>
          </p:cNvPicPr>
          <p:nvPr/>
        </p:nvPicPr>
        <p:blipFill>
          <a:blip r:embed="rId5" cstate="print"/>
          <a:srcRect l="2751" t="11877" r="9805" b="58395"/>
          <a:stretch>
            <a:fillRect/>
          </a:stretch>
        </p:blipFill>
        <p:spPr bwMode="auto">
          <a:xfrm>
            <a:off x="1331640" y="0"/>
            <a:ext cx="7632848" cy="1700808"/>
          </a:xfrm>
          <a:prstGeom prst="rect">
            <a:avLst/>
          </a:prstGeom>
          <a:noFill/>
        </p:spPr>
      </p:pic>
      <p:pic>
        <p:nvPicPr>
          <p:cNvPr id="13" name="Picture 6" descr="http://best-pesnya.ru/uploads/images/n/a/c/nachalnaja_shkol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564904"/>
            <a:ext cx="4392488" cy="3989272"/>
          </a:xfrm>
          <a:prstGeom prst="rect">
            <a:avLst/>
          </a:prstGeom>
          <a:noFill/>
        </p:spPr>
      </p:pic>
      <p:pic>
        <p:nvPicPr>
          <p:cNvPr id="14" name="Picture 4" descr="http://xn--17-6kc3bfr2e.com/novosti15-16/969229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792" y="908720"/>
            <a:ext cx="4896544" cy="2827582"/>
          </a:xfrm>
          <a:prstGeom prst="rect">
            <a:avLst/>
          </a:prstGeom>
          <a:noFill/>
        </p:spPr>
      </p:pic>
      <p:pic>
        <p:nvPicPr>
          <p:cNvPr id="15" name="Оцен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7740352" y="49411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08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з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6B"/>
              </a:clrFrom>
              <a:clrTo>
                <a:srgbClr val="FFFF6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0"/>
            <a:ext cx="75612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347864" y="0"/>
            <a:ext cx="2664296" cy="914400"/>
          </a:xfrm>
          <a:prstGeom prst="cloud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cap="all" dirty="0">
                <a:ln w="1905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Физическая культура</a:t>
            </a:r>
          </a:p>
        </p:txBody>
      </p:sp>
      <p:pic>
        <p:nvPicPr>
          <p:cNvPr id="7172" name="Picture 6" descr="00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0"/>
            <a:ext cx="935038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 flipH="1" flipV="1">
            <a:off x="2771800" y="764704"/>
            <a:ext cx="360362" cy="381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" name="Picture 4" descr="http://previews.123rf.com/images/AlexBannykh/AlexBannykh1404/alexbannykh140400027/27251493-Children-travel-by-train-Stock-Phot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76179">
            <a:off x="223393" y="-63547"/>
            <a:ext cx="3160354" cy="2354043"/>
          </a:xfrm>
          <a:prstGeom prst="rect">
            <a:avLst/>
          </a:prstGeom>
          <a:noFill/>
        </p:spPr>
      </p:pic>
      <p:pic>
        <p:nvPicPr>
          <p:cNvPr id="7" name="Picture 2" descr="http://boombob.ru/img/picture/Aug/19/47c45c829f829ca35b9625d58b4170bf/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639"/>
          <a:stretch>
            <a:fillRect/>
          </a:stretch>
        </p:blipFill>
        <p:spPr bwMode="auto">
          <a:xfrm rot="1259281">
            <a:off x="7620114" y="8206"/>
            <a:ext cx="1289536" cy="1547442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4/08/27/964244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513188"/>
            <a:ext cx="2123728" cy="2344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http://www.os-dk.ru/sites/default/files/field/image/1se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Заключительн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411760" y="57332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3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dirty="0" smtClean="0"/>
              <a:t>Советы парт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cdn.pixabay.com/photo/2016/03/31/20/13/chair-1295604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4582850" cy="470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tepanova-vg.ucoz.ru/1956001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51943"/>
            <a:ext cx="2776364" cy="277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www.playcast.ru/uploads/2018/09/01/2576002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248" y="2636912"/>
            <a:ext cx="3480076" cy="343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09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1"/>
          <p:cNvSpPr>
            <a:spLocks noChangeArrowheads="1"/>
          </p:cNvSpPr>
          <p:nvPr/>
        </p:nvSpPr>
        <p:spPr bwMode="auto">
          <a:xfrm>
            <a:off x="179512" y="188640"/>
            <a:ext cx="8712968" cy="309634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7967" tIns="82292" rIns="97967" bIns="57147" anchor="ctr"/>
          <a:lstStyle/>
          <a:p>
            <a:pPr algn="ctr"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Иди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в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школу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по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дорожке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,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На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крылечке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вытри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ножки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А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потом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лишь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заходи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—</a:t>
            </a:r>
            <a:b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</a:b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День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учебный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 </a:t>
            </a:r>
            <a:r>
              <a:rPr lang="en-US" sz="4400" dirty="0" err="1">
                <a:solidFill>
                  <a:srgbClr val="2323DC"/>
                </a:solidFill>
                <a:latin typeface="Times New Roman" pitchFamily="16" charset="0"/>
              </a:rPr>
              <a:t>впереди</a:t>
            </a:r>
            <a:r>
              <a:rPr lang="en-US" sz="4400" dirty="0">
                <a:solidFill>
                  <a:srgbClr val="2323DC"/>
                </a:solidFill>
                <a:latin typeface="Times New Roman" pitchFamily="16" charset="0"/>
              </a:rPr>
              <a:t>!</a:t>
            </a:r>
          </a:p>
        </p:txBody>
      </p:sp>
      <p:pic>
        <p:nvPicPr>
          <p:cNvPr id="30722" name="Picture 2" descr="http://2.bp.blogspot.com/-Je6fpvUNyO0/VEgXvLRPA4I/AAAAAAAAAY8/m_eWFbW7S74/s1600/0_e0486_3d566e4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068960"/>
            <a:ext cx="3704362" cy="3572394"/>
          </a:xfrm>
          <a:prstGeom prst="rect">
            <a:avLst/>
          </a:prstGeom>
          <a:noFill/>
        </p:spPr>
      </p:pic>
      <p:pic>
        <p:nvPicPr>
          <p:cNvPr id="5" name="Picture 2" descr="https://www.colourbox.com/preview/10522688-happy-school-boy-cartoon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23528" y="3573016"/>
            <a:ext cx="2211477" cy="29969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768</TotalTime>
  <Words>671</Words>
  <Application>Microsoft Office PowerPoint</Application>
  <PresentationFormat>Экран (4:3)</PresentationFormat>
  <Paragraphs>141</Paragraphs>
  <Slides>70</Slides>
  <Notes>14</Notes>
  <HiddenSlides>0</HiddenSlides>
  <MMClips>12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70</vt:i4>
      </vt:variant>
    </vt:vector>
  </HeadingPairs>
  <TitlesOfParts>
    <vt:vector size="76" baseType="lpstr">
      <vt:lpstr>Arial</vt:lpstr>
      <vt:lpstr>Calibri</vt:lpstr>
      <vt:lpstr>Monotype Corsiva</vt:lpstr>
      <vt:lpstr>Times New Roman</vt:lpstr>
      <vt:lpstr>Тема Office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Советы парт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Отгадай название  красок</vt:lpstr>
      <vt:lpstr>Отгадай название  красок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Лариса Новоселова</dc:creator>
  <cp:lastModifiedBy>Алиса</cp:lastModifiedBy>
  <cp:revision>116</cp:revision>
  <dcterms:created xsi:type="dcterms:W3CDTF">2016-08-27T04:25:33Z</dcterms:created>
  <dcterms:modified xsi:type="dcterms:W3CDTF">2021-08-30T20:01:28Z</dcterms:modified>
</cp:coreProperties>
</file>