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68" r:id="rId5"/>
    <p:sldId id="267" r:id="rId6"/>
    <p:sldId id="271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59" r:id="rId15"/>
    <p:sldId id="258" r:id="rId16"/>
    <p:sldId id="282" r:id="rId17"/>
    <p:sldId id="281" r:id="rId18"/>
    <p:sldId id="280" r:id="rId19"/>
    <p:sldId id="279" r:id="rId20"/>
    <p:sldId id="278" r:id="rId21"/>
    <p:sldId id="277" r:id="rId22"/>
    <p:sldId id="276" r:id="rId23"/>
    <p:sldId id="275" r:id="rId24"/>
    <p:sldId id="274" r:id="rId25"/>
    <p:sldId id="273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4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47664" y="692150"/>
            <a:ext cx="6224736" cy="2016125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Мебель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5445224"/>
            <a:ext cx="8712968" cy="115242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Подготовила : воспитатель первой квалификационной категории Багрова О.В. МБДОУ «Детский сад № 44 «Звездочки» г. Новомосковск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olyab\Desktop\335154c00ab6818061156f5d82db8b2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2222376" cy="1399402"/>
          </a:xfrm>
          <a:prstGeom prst="rect">
            <a:avLst/>
          </a:prstGeom>
          <a:noFill/>
        </p:spPr>
      </p:pic>
      <p:pic>
        <p:nvPicPr>
          <p:cNvPr id="1027" name="Picture 3" descr="C:\Users\olyab\Desktop\1663868573_37-phonoteka-org-p-kreslo-bez-fona-vkontakte-6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692696"/>
            <a:ext cx="1728794" cy="1512168"/>
          </a:xfrm>
          <a:prstGeom prst="rect">
            <a:avLst/>
          </a:prstGeom>
          <a:noFill/>
        </p:spPr>
      </p:pic>
      <p:pic>
        <p:nvPicPr>
          <p:cNvPr id="1028" name="Picture 4" descr="C:\Users\olyab\Desktop\table_PNG697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924944"/>
            <a:ext cx="2240571" cy="1492200"/>
          </a:xfrm>
          <a:prstGeom prst="rect">
            <a:avLst/>
          </a:prstGeom>
          <a:noFill/>
        </p:spPr>
      </p:pic>
      <p:pic>
        <p:nvPicPr>
          <p:cNvPr id="1029" name="Picture 5" descr="C:\Users\olyab\Desktop\1644774763_1-abrakadabra-fun-p-krovat-na-prozrachnom-fone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852936"/>
            <a:ext cx="1861096" cy="1222556"/>
          </a:xfrm>
          <a:prstGeom prst="rect">
            <a:avLst/>
          </a:prstGeom>
          <a:noFill/>
        </p:spPr>
      </p:pic>
      <p:pic>
        <p:nvPicPr>
          <p:cNvPr id="1030" name="Picture 6" descr="C:\Users\olyab\Desktop\1641179913_4-papik-pro-p-divan-risunok-detskii-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789040"/>
            <a:ext cx="2214548" cy="1408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31640" y="188913"/>
            <a:ext cx="6440760" cy="143986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Загадки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5536" y="1700213"/>
            <a:ext cx="8280920" cy="3938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Хорошо , когда он есть,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На него и лечь и сесть…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Он для отдыха нам дан,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Мягкий плюшевый….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olyab\Desktop\1641179913_4-papik-pro-p-divan-risunok-detskii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8128000" cy="516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1560" y="1052736"/>
            <a:ext cx="7776864" cy="51845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На четырех ногах стою,</a:t>
            </a:r>
          </a:p>
          <a:p>
            <a:pPr algn="ctr">
              <a:buNone/>
            </a:pPr>
            <a:r>
              <a:rPr lang="ru-RU" sz="4800" dirty="0" smtClean="0"/>
              <a:t>Ходить я вовсе не могу.</a:t>
            </a:r>
          </a:p>
          <a:p>
            <a:pPr algn="ctr">
              <a:buNone/>
            </a:pPr>
            <a:r>
              <a:rPr lang="ru-RU" sz="4800" dirty="0" smtClean="0"/>
              <a:t>Когда устанешь ты гулять,</a:t>
            </a:r>
          </a:p>
          <a:p>
            <a:pPr algn="ctr">
              <a:buNone/>
            </a:pPr>
            <a:r>
              <a:rPr lang="ru-RU" sz="4800" dirty="0" smtClean="0"/>
              <a:t>Ты можешь сесть и отдыхать.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C:\Users\olyab\Desktop\82345d989630d9b4b8dcca81eb317c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5151538" cy="6228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5536" y="620688"/>
            <a:ext cx="8280920" cy="5832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На меня вы посмотрите,</a:t>
            </a:r>
          </a:p>
          <a:p>
            <a:pPr algn="ctr">
              <a:buNone/>
            </a:pPr>
            <a:r>
              <a:rPr lang="ru-RU" sz="4800" dirty="0" smtClean="0"/>
              <a:t>Дверки можете открыть вы,</a:t>
            </a:r>
          </a:p>
          <a:p>
            <a:pPr algn="ctr">
              <a:buNone/>
            </a:pPr>
            <a:r>
              <a:rPr lang="ru-RU" sz="4800" dirty="0" smtClean="0"/>
              <a:t>А на полочках моих</a:t>
            </a:r>
          </a:p>
          <a:p>
            <a:pPr algn="ctr">
              <a:buNone/>
            </a:pPr>
            <a:r>
              <a:rPr lang="ru-RU" sz="4800" dirty="0" smtClean="0"/>
              <a:t>Много нужного стоит!</a:t>
            </a:r>
          </a:p>
          <a:p>
            <a:pPr algn="ctr">
              <a:buNone/>
            </a:pPr>
            <a:r>
              <a:rPr lang="ru-RU" sz="4800" dirty="0" smtClean="0"/>
              <a:t>Выше всех я, как жираф:</a:t>
            </a:r>
          </a:p>
          <a:p>
            <a:pPr algn="ctr">
              <a:buNone/>
            </a:pPr>
            <a:r>
              <a:rPr lang="ru-RU" sz="4800" dirty="0" smtClean="0"/>
              <a:t>Я – большой, красивый….</a:t>
            </a: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olyab\Desktop\pngimg.com - cupboard_closet_PNG167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04664"/>
            <a:ext cx="3462295" cy="5834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548680"/>
            <a:ext cx="7920880" cy="5544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В квартире нашей новый дом.</a:t>
            </a:r>
          </a:p>
          <a:p>
            <a:pPr algn="ctr">
              <a:buNone/>
            </a:pPr>
            <a:r>
              <a:rPr lang="ru-RU" sz="4800" dirty="0" smtClean="0"/>
              <a:t>Живет посуда в доме том.</a:t>
            </a:r>
          </a:p>
          <a:p>
            <a:pPr algn="ctr">
              <a:buNone/>
            </a:pPr>
            <a:r>
              <a:rPr lang="ru-RU" sz="4800" dirty="0" smtClean="0"/>
              <a:t>В нем место есть и для конфет,</a:t>
            </a:r>
          </a:p>
          <a:p>
            <a:pPr algn="ctr">
              <a:buNone/>
            </a:pPr>
            <a:r>
              <a:rPr lang="ru-RU" sz="4800" dirty="0" smtClean="0"/>
              <a:t>Он называется …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 descr="C:\Users\olyab\Desktop\29040492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7544" y="1628800"/>
            <a:ext cx="8064896" cy="401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Если ты устал играть,</a:t>
            </a:r>
          </a:p>
          <a:p>
            <a:pPr algn="ctr">
              <a:buNone/>
            </a:pPr>
            <a:r>
              <a:rPr lang="ru-RU" sz="4800" dirty="0" smtClean="0"/>
              <a:t>То ложишься на …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olyab\Desktop\1692870133_pushinka-top-p-krovat-kartinka-na-prozrachnom-fone-vkonta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99" y="836712"/>
            <a:ext cx="811171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116633"/>
            <a:ext cx="8064896" cy="6481018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solidFill>
                  <a:srgbClr val="7030A0"/>
                </a:solidFill>
              </a:rPr>
              <a:t>Цель: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Закрепить </a:t>
            </a:r>
            <a:r>
              <a:rPr lang="ru-RU" sz="2700" dirty="0" smtClean="0"/>
              <a:t>и пополнить знания детей на тему «Мебель»</a:t>
            </a:r>
            <a:br>
              <a:rPr lang="ru-RU" sz="2700" dirty="0" smtClean="0"/>
            </a:br>
            <a:r>
              <a:rPr lang="ru-RU" sz="2700" b="1" dirty="0" smtClean="0">
                <a:solidFill>
                  <a:srgbClr val="7030A0"/>
                </a:solidFill>
              </a:rPr>
              <a:t>Задачи: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-Создать условия для расширения представлений о мебели, ее назначении.</a:t>
            </a:r>
            <a:br>
              <a:rPr lang="ru-RU" sz="2700" dirty="0" smtClean="0"/>
            </a:br>
            <a:r>
              <a:rPr lang="ru-RU" sz="2700" dirty="0" smtClean="0"/>
              <a:t>-Уточнение и расширение словаря по теме.</a:t>
            </a:r>
            <a:br>
              <a:rPr lang="ru-RU" sz="2700" dirty="0" smtClean="0"/>
            </a:br>
            <a:r>
              <a:rPr lang="ru-RU" sz="2700" dirty="0" smtClean="0"/>
              <a:t>-Создать условия для развития речевого слуха, памяти, связной речи.</a:t>
            </a:r>
            <a:br>
              <a:rPr lang="ru-RU" sz="2700" dirty="0" smtClean="0"/>
            </a:br>
            <a:r>
              <a:rPr lang="ru-RU" sz="2700" dirty="0" smtClean="0"/>
              <a:t>- Создать условия для коммуникативных качеств.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404665"/>
            <a:ext cx="8496944" cy="540059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Назовите, как называется комната и перечислите находящуюся в ней мебель.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260350"/>
            <a:ext cx="7016824" cy="936625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Прихожая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Picture 2" descr="C:\Users\olyab\Desktop\1684764921_mykaleidoscope-ru-p-seraya-prikhozhaya-v-sovremennom-stile-kra-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052736"/>
            <a:ext cx="5472608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Гостиная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olyab\Desktop\84db93292db02bc2a91484463426d99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8118720" cy="5410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59632" y="333375"/>
            <a:ext cx="6512768" cy="93503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Кухня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7410" name="Picture 2" descr="C:\Users\olyab\Desktop\4812397c6ece0e1a9e4c9b208db27ed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840760" cy="513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404813"/>
            <a:ext cx="7344816" cy="1152525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Спальная комната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8434" name="Picture 2" descr="C:\Users\olyab\Desktop\130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844893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260649"/>
            <a:ext cx="7488832" cy="1152127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Детская комната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9458" name="Picture 2" descr="C:\Users\olyab\Desktop\foto-interera-kvartiry-p-49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96752"/>
            <a:ext cx="6565187" cy="536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47664" y="2130425"/>
            <a:ext cx="6224736" cy="1470025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</a:rPr>
              <a:t>Молодцы!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9512" y="260648"/>
            <a:ext cx="8568952" cy="633670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                                                                                                                                                    </a:t>
            </a:r>
            <a:r>
              <a:rPr lang="ru-RU" b="1" dirty="0" smtClean="0">
                <a:solidFill>
                  <a:srgbClr val="7030A0"/>
                </a:solidFill>
              </a:rPr>
              <a:t>СТИХИ ПРО МЕБЕЛЬ</a:t>
            </a:r>
          </a:p>
          <a:p>
            <a:pPr algn="ctr">
              <a:buNone/>
            </a:pPr>
            <a:r>
              <a:rPr lang="ru-RU" i="1" dirty="0" smtClean="0"/>
              <a:t>   </a:t>
            </a:r>
            <a:r>
              <a:rPr lang="ru-RU" i="1" dirty="0" err="1" smtClean="0"/>
              <a:t>Нищева</a:t>
            </a:r>
            <a:r>
              <a:rPr lang="ru-RU" i="1" dirty="0" smtClean="0"/>
              <a:t> Н.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     Много мебели в квартире</a:t>
            </a:r>
            <a:br>
              <a:rPr lang="ru-RU" dirty="0" smtClean="0"/>
            </a:br>
            <a:r>
              <a:rPr lang="ru-RU" dirty="0" smtClean="0"/>
              <a:t>Раз, два, три, четыре,</a:t>
            </a:r>
            <a:br>
              <a:rPr lang="ru-RU" dirty="0" smtClean="0"/>
            </a:br>
            <a:r>
              <a:rPr lang="ru-RU" dirty="0" smtClean="0"/>
              <a:t>Много мебели в квартире.</a:t>
            </a:r>
            <a:br>
              <a:rPr lang="ru-RU" dirty="0" smtClean="0"/>
            </a:br>
            <a:r>
              <a:rPr lang="ru-RU" dirty="0" smtClean="0"/>
              <a:t>В шкаф повесим мы рубашку,</a:t>
            </a:r>
            <a:br>
              <a:rPr lang="ru-RU" dirty="0" smtClean="0"/>
            </a:br>
            <a:r>
              <a:rPr lang="ru-RU" dirty="0" smtClean="0"/>
              <a:t>А в буфет поставим чашку.</a:t>
            </a:r>
            <a:br>
              <a:rPr lang="ru-RU" dirty="0" smtClean="0"/>
            </a:br>
            <a:r>
              <a:rPr lang="ru-RU" dirty="0" smtClean="0"/>
              <a:t>Чтобы ножки отдохнули,</a:t>
            </a:r>
            <a:br>
              <a:rPr lang="ru-RU" dirty="0" smtClean="0"/>
            </a:br>
            <a:r>
              <a:rPr lang="ru-RU" dirty="0" smtClean="0"/>
              <a:t>Посидим чуть-чуть на стуле.</a:t>
            </a:r>
            <a:br>
              <a:rPr lang="ru-RU" dirty="0" smtClean="0"/>
            </a:br>
            <a:r>
              <a:rPr lang="ru-RU" dirty="0" smtClean="0"/>
              <a:t>А когда мы крепко спали,</a:t>
            </a:r>
            <a:br>
              <a:rPr lang="ru-RU" dirty="0" smtClean="0"/>
            </a:br>
            <a:r>
              <a:rPr lang="ru-RU" dirty="0" smtClean="0"/>
              <a:t>На кровати мы лежали.</a:t>
            </a:r>
            <a:br>
              <a:rPr lang="ru-RU" dirty="0" smtClean="0"/>
            </a:br>
            <a:r>
              <a:rPr lang="ru-RU" dirty="0" smtClean="0"/>
              <a:t>А потом мы с котом</a:t>
            </a:r>
            <a:br>
              <a:rPr lang="ru-RU" dirty="0" smtClean="0"/>
            </a:br>
            <a:r>
              <a:rPr lang="ru-RU" dirty="0" smtClean="0"/>
              <a:t>Посидели за столом,</a:t>
            </a:r>
            <a:br>
              <a:rPr lang="ru-RU" dirty="0" smtClean="0"/>
            </a:br>
            <a:r>
              <a:rPr lang="ru-RU" dirty="0" smtClean="0"/>
              <a:t>Чай с вареньем дружно пили.</a:t>
            </a:r>
            <a:br>
              <a:rPr lang="ru-RU" dirty="0" smtClean="0"/>
            </a:br>
            <a:r>
              <a:rPr lang="ru-RU" dirty="0" smtClean="0"/>
              <a:t>Много мебели в квартире.</a:t>
            </a:r>
          </a:p>
          <a:p>
            <a:endParaRPr lang="ru-RU" dirty="0"/>
          </a:p>
        </p:txBody>
      </p:sp>
      <p:pic>
        <p:nvPicPr>
          <p:cNvPr id="3074" name="Picture 2" descr="C:\Users\olyab\Desktop\pngimg.com - cupboard_closet_PNG167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137435" cy="1916832"/>
          </a:xfrm>
          <a:prstGeom prst="rect">
            <a:avLst/>
          </a:prstGeom>
          <a:noFill/>
        </p:spPr>
      </p:pic>
      <p:pic>
        <p:nvPicPr>
          <p:cNvPr id="3075" name="Picture 3" descr="C:\Users\olyab\Desktop\29040492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2139" y="476672"/>
            <a:ext cx="2561861" cy="1921396"/>
          </a:xfrm>
          <a:prstGeom prst="rect">
            <a:avLst/>
          </a:prstGeom>
          <a:noFill/>
        </p:spPr>
      </p:pic>
      <p:pic>
        <p:nvPicPr>
          <p:cNvPr id="3076" name="Picture 4" descr="C:\Users\olyab\Desktop\82345d989630d9b4b8dcca81eb317c4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4293096"/>
            <a:ext cx="1131654" cy="1368152"/>
          </a:xfrm>
          <a:prstGeom prst="rect">
            <a:avLst/>
          </a:prstGeom>
          <a:noFill/>
        </p:spPr>
      </p:pic>
      <p:pic>
        <p:nvPicPr>
          <p:cNvPr id="3077" name="Picture 5" descr="C:\Users\olyab\Desktop\1692870133_pushinka-top-p-krovat-kartinka-na-prozrachnom-fone-vkonta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157192"/>
            <a:ext cx="1658878" cy="1089719"/>
          </a:xfrm>
          <a:prstGeom prst="rect">
            <a:avLst/>
          </a:prstGeom>
          <a:noFill/>
        </p:spPr>
      </p:pic>
      <p:pic>
        <p:nvPicPr>
          <p:cNvPr id="3078" name="Picture 6" descr="C:\Users\olyab\Desktop\Dining-Table-PNG-Pi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068960"/>
            <a:ext cx="2059426" cy="1496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260350"/>
            <a:ext cx="8172772" cy="18002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Назови одним словом – Что это?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olyab\Desktop\pngimg.com - cupboard_closet_PNG167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1538245" cy="2592288"/>
          </a:xfrm>
          <a:prstGeom prst="rect">
            <a:avLst/>
          </a:prstGeom>
          <a:noFill/>
        </p:spPr>
      </p:pic>
      <p:pic>
        <p:nvPicPr>
          <p:cNvPr id="4099" name="Picture 3" descr="C:\Users\olyab\Desktop\1692870133_pushinka-top-p-krovat-kartinka-na-prozrachnom-fone-vkonta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149080"/>
            <a:ext cx="2754299" cy="1809302"/>
          </a:xfrm>
          <a:prstGeom prst="rect">
            <a:avLst/>
          </a:prstGeom>
          <a:noFill/>
        </p:spPr>
      </p:pic>
      <p:pic>
        <p:nvPicPr>
          <p:cNvPr id="4100" name="Picture 4" descr="C:\Users\olyab\Desktop\1641179913_4-papik-pro-p-divan-risunok-detskii-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060848"/>
            <a:ext cx="3195712" cy="2032273"/>
          </a:xfrm>
          <a:prstGeom prst="rect">
            <a:avLst/>
          </a:prstGeom>
          <a:noFill/>
        </p:spPr>
      </p:pic>
      <p:pic>
        <p:nvPicPr>
          <p:cNvPr id="4101" name="Picture 5" descr="C:\Users\olyab\Desktop\1663868573_37-phonoteka-org-p-kreslo-bez-fona-vkontakte-6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5013176"/>
            <a:ext cx="1800626" cy="1574998"/>
          </a:xfrm>
          <a:prstGeom prst="rect">
            <a:avLst/>
          </a:prstGeom>
          <a:noFill/>
        </p:spPr>
      </p:pic>
      <p:pic>
        <p:nvPicPr>
          <p:cNvPr id="4102" name="Picture 6" descr="C:\Users\olyab\Desktop\29040492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1628800"/>
            <a:ext cx="3324688" cy="2493516"/>
          </a:xfrm>
          <a:prstGeom prst="rect">
            <a:avLst/>
          </a:prstGeom>
          <a:noFill/>
        </p:spPr>
      </p:pic>
      <p:pic>
        <p:nvPicPr>
          <p:cNvPr id="4103" name="Picture 7" descr="C:\Users\olyab\Desktop\Dining-Table-PNG-Pic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832102"/>
            <a:ext cx="2788534" cy="2025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1560" y="333375"/>
            <a:ext cx="8064896" cy="10080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Кто делает мебель?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95936" y="1412875"/>
            <a:ext cx="4896544" cy="532923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У Семена – столяра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Дело спорилось с утра: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Он строгал, пилил, сверлил,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Гвоздик молотком забил,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А шуруп блестящий верткий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Быстро завернул отверткой.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Так он смастерил буфет,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Стол, комод и табурет.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А потом их шлифовал,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Ярким лаком покрывал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И приделывал к ним ручки,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Ножки и другие штучки.</a:t>
            </a:r>
          </a:p>
          <a:p>
            <a:endParaRPr lang="ru-RU" dirty="0"/>
          </a:p>
        </p:txBody>
      </p:sp>
      <p:pic>
        <p:nvPicPr>
          <p:cNvPr id="5122" name="Picture 2" descr="C:\Users\olyab\Desktop\1681520950_kartinki-pibig-info-p-professiya-stolyar-kartinka-arti-instagram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341122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549275"/>
            <a:ext cx="8280920" cy="19431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Как называется мебель из дерева?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Picture 2" descr="C:\Users\olyab\Desktop\pngimg.com - cupboard_closet_PNG167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1898285" cy="3199036"/>
          </a:xfrm>
          <a:prstGeom prst="rect">
            <a:avLst/>
          </a:prstGeom>
          <a:noFill/>
        </p:spPr>
      </p:pic>
      <p:pic>
        <p:nvPicPr>
          <p:cNvPr id="7" name="Picture 7" descr="C:\Users\olyab\Desktop\Dining-Table-PNG-Pi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132856"/>
            <a:ext cx="3667253" cy="2664296"/>
          </a:xfrm>
          <a:prstGeom prst="rect">
            <a:avLst/>
          </a:prstGeom>
          <a:noFill/>
        </p:spPr>
      </p:pic>
      <p:pic>
        <p:nvPicPr>
          <p:cNvPr id="8" name="Picture 3" descr="C:\Users\olyab\Desktop\1692870133_pushinka-top-p-krovat-kartinka-na-prozrachnom-fone-vkonta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725144"/>
            <a:ext cx="2742789" cy="1801741"/>
          </a:xfrm>
          <a:prstGeom prst="rect">
            <a:avLst/>
          </a:prstGeom>
          <a:noFill/>
        </p:spPr>
      </p:pic>
      <p:pic>
        <p:nvPicPr>
          <p:cNvPr id="6147" name="Picture 3" descr="C:\Users\olyab\Desktop\335154c00ab6818061156f5d82db8b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0768" y="2060848"/>
            <a:ext cx="297323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260350"/>
            <a:ext cx="8352928" cy="10080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Как называется мебель из стекла?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39552" y="1341438"/>
            <a:ext cx="8424936" cy="429736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olyab\Desktop\51e658dd8d61642b5915a730d06c4c8f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7304345" cy="5112568"/>
          </a:xfrm>
          <a:prstGeom prst="round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7544" y="188913"/>
            <a:ext cx="8352928" cy="1439887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Как называется мебель из пластика?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8194" name="Picture 2" descr="C:\Users\olyab\Desktop\tavoli-in-plastica_N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700808"/>
            <a:ext cx="6248694" cy="4680230"/>
          </a:xfrm>
          <a:prstGeom prst="round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612750572_214-p-fon-dlya-prezentatsii-goluboi-nezhnii-odno-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115888"/>
            <a:ext cx="8496944" cy="129698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Как называется мебель из железа?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9219" name="Picture 3" descr="C:\Users\olyab\Desktop\036ec5453fac86b1e312ee32b40345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933056"/>
            <a:ext cx="3835028" cy="2555087"/>
          </a:xfrm>
          <a:prstGeom prst="round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9220" name="Picture 4" descr="C:\Users\olyab\Desktop\kovanaya-krovat-krv-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3002226" cy="2717924"/>
          </a:xfrm>
          <a:prstGeom prst="round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9221" name="Picture 5" descr="C:\Users\olyab\Desktop\d4120f4fb746e0bb4c89d26e0fzc--dlya-doma-i-interera-skamej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124744"/>
            <a:ext cx="2863336" cy="2769383"/>
          </a:xfrm>
          <a:prstGeom prst="round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261</Words>
  <Application>Microsoft Office PowerPoint</Application>
  <PresentationFormat>Экран (4:3)</PresentationFormat>
  <Paragraphs>53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Мебель</vt:lpstr>
      <vt:lpstr>Цель:  Закрепить и пополнить знания детей на тему «Мебель» Задачи: -Создать условия для расширения представлений о мебели, ее назначении. -Уточнение и расширение словаря по теме. -Создать условия для развития речевого слуха, памяти, связной речи. - Создать условия для коммуникативных качеств.   </vt:lpstr>
      <vt:lpstr>Слайд 3</vt:lpstr>
      <vt:lpstr>Назови одним словом – Что это?</vt:lpstr>
      <vt:lpstr>Кто делает мебель?</vt:lpstr>
      <vt:lpstr>Как называется мебель из дерева?</vt:lpstr>
      <vt:lpstr>Как называется мебель из стекла?</vt:lpstr>
      <vt:lpstr>Как называется мебель из пластика?</vt:lpstr>
      <vt:lpstr>Как называется мебель из железа?</vt:lpstr>
      <vt:lpstr>Загадки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Назовите, как называется комната и перечислите находящуюся в ней мебель.</vt:lpstr>
      <vt:lpstr>Прихожая</vt:lpstr>
      <vt:lpstr>Гостиная</vt:lpstr>
      <vt:lpstr>Кухня</vt:lpstr>
      <vt:lpstr>Спальная комната</vt:lpstr>
      <vt:lpstr>Детская комната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olyab</dc:creator>
  <cp:lastModifiedBy>olya.bagrova.76@mail.ru</cp:lastModifiedBy>
  <cp:revision>26</cp:revision>
  <dcterms:created xsi:type="dcterms:W3CDTF">2023-12-13T16:08:54Z</dcterms:created>
  <dcterms:modified xsi:type="dcterms:W3CDTF">2023-12-14T12:42:24Z</dcterms:modified>
</cp:coreProperties>
</file>