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19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7E9DD-5338-41D9-8B17-2C8C045B6260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BAB63-D340-44DD-82C1-0C324BDD7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552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47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61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51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89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92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1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30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6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6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673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EB4C2-9DAA-4E91-A83D-551A7AB2E025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CBBB9-C937-4A3F-AEEE-352B331F9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82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08/81/36/088136a50936a3367a581a740ffe9ea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2949" r="6350" b="3385"/>
          <a:stretch/>
        </p:blipFill>
        <p:spPr bwMode="auto">
          <a:xfrm rot="16200000">
            <a:off x="2602347" y="-2602347"/>
            <a:ext cx="6858000" cy="12062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34642" y="627310"/>
            <a:ext cx="12810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ПРОСТЫЕ </a:t>
            </a:r>
          </a:p>
          <a:p>
            <a:pPr algn="ctr"/>
            <a:r>
              <a:rPr lang="ru-RU" sz="11500" b="1" dirty="0" smtClean="0"/>
              <a:t>ВОПРОСЫ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37820" y="4224664"/>
            <a:ext cx="122520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Что? Где? Как?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0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08/81/36/088136a50936a3367a581a740ffe9ea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2949" r="6350" b="3385"/>
          <a:stretch/>
        </p:blipFill>
        <p:spPr bwMode="auto">
          <a:xfrm rot="16200000">
            <a:off x="2602347" y="-2602347"/>
            <a:ext cx="6858000" cy="12062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618837" y="1448393"/>
            <a:ext cx="12810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ОБЪЯСНЯЮЩИЕ </a:t>
            </a:r>
          </a:p>
          <a:p>
            <a:pPr algn="ctr"/>
            <a:r>
              <a:rPr lang="ru-RU" sz="11500" b="1" dirty="0" smtClean="0"/>
              <a:t>ВОПРОСЫ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5236" y="4730559"/>
            <a:ext cx="5643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Почему?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316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08/81/36/088136a50936a3367a581a740ffe9ea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2949" r="6350" b="3385"/>
          <a:stretch/>
        </p:blipFill>
        <p:spPr bwMode="auto">
          <a:xfrm rot="16200000">
            <a:off x="2602347" y="-2637816"/>
            <a:ext cx="6858000" cy="12062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986816" y="1151204"/>
            <a:ext cx="12810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УТОЧНЯЮЩИЕ </a:t>
            </a:r>
          </a:p>
          <a:p>
            <a:pPr algn="ctr"/>
            <a:r>
              <a:rPr lang="ru-RU" sz="11500" b="1" dirty="0" smtClean="0"/>
              <a:t>ВОПРОСЫ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826561" y="4044099"/>
            <a:ext cx="138732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Правильно ли я поняла…?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1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08/81/36/088136a50936a3367a581a740ffe9ea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2949" r="6350" b="3385"/>
          <a:stretch/>
        </p:blipFill>
        <p:spPr bwMode="auto">
          <a:xfrm rot="16200000">
            <a:off x="2602347" y="-2602347"/>
            <a:ext cx="6858000" cy="12062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257190" y="899735"/>
            <a:ext cx="12810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ОЦЕНОЧНЫЕ </a:t>
            </a:r>
          </a:p>
          <a:p>
            <a:pPr algn="ctr"/>
            <a:r>
              <a:rPr lang="ru-RU" sz="11500" b="1" dirty="0" smtClean="0"/>
              <a:t>ВОПРОСЫ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2653" y="4031944"/>
            <a:ext cx="108973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Как ты относишься к…?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736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08/81/36/088136a50936a3367a581a740ffe9ea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2949" r="6350" b="3385"/>
          <a:stretch/>
        </p:blipFill>
        <p:spPr bwMode="auto">
          <a:xfrm rot="16200000">
            <a:off x="2602347" y="-2602347"/>
            <a:ext cx="6858000" cy="12062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882787" y="1104077"/>
            <a:ext cx="12810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ПРАКТИЧЕСКИЕ </a:t>
            </a:r>
          </a:p>
          <a:p>
            <a:pPr algn="ctr"/>
            <a:r>
              <a:rPr lang="ru-RU" sz="11500" b="1" dirty="0" smtClean="0"/>
              <a:t>ВОПРОСЫ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1127" y="4315125"/>
            <a:ext cx="98604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Как бы ты поступил?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07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08/81/36/088136a50936a3367a581a740ffe9ea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2949" r="6350" b="3385"/>
          <a:stretch/>
        </p:blipFill>
        <p:spPr bwMode="auto">
          <a:xfrm rot="16200000">
            <a:off x="2602347" y="-2602347"/>
            <a:ext cx="6858000" cy="12062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06362" y="937442"/>
            <a:ext cx="1281083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ТВОРЧЕСКИЕ </a:t>
            </a:r>
          </a:p>
          <a:p>
            <a:pPr algn="ctr"/>
            <a:r>
              <a:rPr lang="ru-RU" sz="11500" b="1" dirty="0" smtClean="0"/>
              <a:t>ВОПРОСЫ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224725" y="4036922"/>
            <a:ext cx="145535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Что было бы…? 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Что изменилось бы…?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61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16725" y="0"/>
            <a:ext cx="6918039" cy="685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4197" y="1064844"/>
            <a:ext cx="76430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7200" dirty="0" smtClean="0"/>
          </a:p>
          <a:p>
            <a:pPr algn="ctr"/>
            <a:r>
              <a:rPr lang="ru-RU" sz="8000" b="1" dirty="0" smtClean="0"/>
              <a:t>«Помощник»</a:t>
            </a:r>
            <a:r>
              <a:rPr lang="ru-RU" sz="8000" dirty="0" smtClean="0"/>
              <a:t> </a:t>
            </a:r>
          </a:p>
          <a:p>
            <a:pPr algn="ctr"/>
            <a:r>
              <a:rPr lang="ru-RU" sz="6600" dirty="0" smtClean="0"/>
              <a:t>М. </a:t>
            </a:r>
            <a:r>
              <a:rPr lang="ru-RU" sz="6600" dirty="0" err="1" smtClean="0"/>
              <a:t>Пляцковский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764672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49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Алиса</dc:creator>
  <cp:lastModifiedBy>Алиса</cp:lastModifiedBy>
  <cp:revision>2</cp:revision>
  <dcterms:created xsi:type="dcterms:W3CDTF">2022-02-09T16:07:17Z</dcterms:created>
  <dcterms:modified xsi:type="dcterms:W3CDTF">2022-02-09T16:22:07Z</dcterms:modified>
</cp:coreProperties>
</file>