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A574E4-B2C3-4E8B-9C70-2933066FEABD}" v="331" dt="2023-03-19T11:57:01.3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92" d="100"/>
          <a:sy n="92" d="100"/>
        </p:scale>
        <p:origin x="4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86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581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76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40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446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58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018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55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53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1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2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51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571499" y="0"/>
            <a:ext cx="11055927" cy="6768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37489" y="2119746"/>
            <a:ext cx="8323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конструирования в детском саду</a:t>
            </a:r>
            <a:endParaRPr lang="ru-RU" sz="36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48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228598" y="89392"/>
            <a:ext cx="11055927" cy="6768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84876" y="998141"/>
            <a:ext cx="3166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Каркасное конструирование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5756562" y="1424094"/>
            <a:ext cx="498764" cy="744157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610592" y="2067790"/>
            <a:ext cx="4457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57553" y="2319534"/>
            <a:ext cx="56838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сложная форма конструирования очень требовательна к рабочим материалам. Специальный материал должен позволить ребёнку работать отдельно с каркасом и иными деталями конструкции, определяющими её внешний облик или иные свойства. Таким материалом может быть строительный конструктор, позволяющий выстроить сначала форму здания (несущие конструкции), а потом модифицировать одну и ту же форму в здания разного назначения (жилое, офисное, производственное). </a:t>
            </a:r>
          </a:p>
        </p:txBody>
      </p:sp>
    </p:spTree>
    <p:extLst>
      <p:ext uri="{BB962C8B-B14F-4D97-AF65-F5344CB8AC3E}">
        <p14:creationId xmlns:p14="http://schemas.microsoft.com/office/powerpoint/2010/main" val="428618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114298" y="89392"/>
            <a:ext cx="11055927" cy="67686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10592" y="2067790"/>
            <a:ext cx="4457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02925" y="1384352"/>
            <a:ext cx="56838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С. Макаренко подчеркивал, что игры ребенка с игрушками-материалами, из которых он конструирует, «ближе всего стоят к нормальной человеческой деятельности: из материалов человек создает ценности и культуру».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конструктивная деятельность детей близка конструктивно-технической деятельности взрослых. Продукт детской деятельности еще не имеет общественного значения, ребенок не вносит ничего нового ни в материальные, ни в культурные ценности общества. Однако руководство детской деятельностью со стороны взрослых оказывает самое благотворное влияние на трудовое воспитание дошкольников</a:t>
            </a:r>
            <a:r>
              <a:rPr lang="ru-RU" sz="1600" dirty="0"/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18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228598" y="89392"/>
            <a:ext cx="11055927" cy="67686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37856" y="1745672"/>
            <a:ext cx="87075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Орлова С. П.,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Гузеева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 А. Техническое конструирование в детском саду как способ развития творческого потенциала дошкольника // Актуальные тенденции развития современного общества, экономики, культуры : сборник научных трудов по материалам Международной научно-практической конференции 31 мая 2022г. : Белгород : ООО Агентство перспективных научных исследований (АПНИ), 2022. С. 79-83. 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31526" y="1103797"/>
            <a:ext cx="5683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37856" y="2852410"/>
            <a:ext cx="5979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https://melkie.net/detskoe-tvorchestvo/konstruirovanie-v-detskom-sadu.html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7856" y="3319807"/>
            <a:ext cx="5285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https://nsportal.ru/user/802869/page/konstruirovanie-doshkolnikov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32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228598" y="89392"/>
            <a:ext cx="11055927" cy="67686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35532" y="2093680"/>
            <a:ext cx="564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42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571499" y="0"/>
            <a:ext cx="11055927" cy="6768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07097" y="2119746"/>
            <a:ext cx="184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6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43699" y="3384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47009" y="1007920"/>
            <a:ext cx="84478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Традиционно организация любого типа занятия начинается с постановки определённых целей, достижение которых будет свидетельствовать об успешности и эффективности мероприятий. В процессе занятий конструированием преследуются следующие цели: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(осваиваются новые слова и понятия, такие как названия конструируемых и моделируемых объектов, геометрических фигур, технических терминов, названия материалов и инструментов, техник работы и т. д.);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(развивается мелкая моторика, внимание и концентрация, логическое и пространственное мышление, трудовые индивидуальные и коллективные навыки, аналитические и творческие способности);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(воспитывается желание работать и завершать начатое, интерес к коллективному и индивидуальному творчеству, любознательность и аккуратность).</a:t>
            </a:r>
          </a:p>
        </p:txBody>
      </p:sp>
    </p:spTree>
    <p:extLst>
      <p:ext uri="{BB962C8B-B14F-4D97-AF65-F5344CB8AC3E}">
        <p14:creationId xmlns:p14="http://schemas.microsoft.com/office/powerpoint/2010/main" val="147908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292095" y="184666"/>
            <a:ext cx="11055927" cy="6768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07096" y="211974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6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43699" y="3384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4595" y="1928512"/>
            <a:ext cx="8998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того, из какого материала дети создают свои постройки и конструкции, различают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4595" y="3738669"/>
            <a:ext cx="41031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КОНСТРУИРОВАНИЕ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91826" y="3738668"/>
            <a:ext cx="40710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2886424" y="2623397"/>
            <a:ext cx="841663" cy="94557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7806519" y="2666090"/>
            <a:ext cx="841663" cy="94557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48713" y="1197332"/>
            <a:ext cx="345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КОНСТРУИРОВАНИЯ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77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571499" y="0"/>
            <a:ext cx="11055927" cy="6768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07096" y="211974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6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43699" y="3384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9308" y="777241"/>
            <a:ext cx="7045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техническому типу конструкторской деятельности относятся: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онструирование из строительного материала;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деталей  конструкторов, имеющих разные способы крепления;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крупногабаритных модульных блоков.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7" t="35554" r="17652" b="9777"/>
          <a:stretch/>
        </p:blipFill>
        <p:spPr>
          <a:xfrm>
            <a:off x="1558918" y="2032809"/>
            <a:ext cx="2504210" cy="15714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420" y="2032809"/>
            <a:ext cx="2378082" cy="15871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5636" r="39182" b="31334"/>
          <a:stretch/>
        </p:blipFill>
        <p:spPr>
          <a:xfrm>
            <a:off x="8029339" y="2017426"/>
            <a:ext cx="2497177" cy="15797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11023" y="3904802"/>
            <a:ext cx="68152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технического конструирования характерно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реальных технических объектов, строений, машин и техники либо создание конструкций по аналогии с образами из сказок, фильмов. </a:t>
            </a:r>
          </a:p>
        </p:txBody>
      </p:sp>
    </p:spTree>
    <p:extLst>
      <p:ext uri="{BB962C8B-B14F-4D97-AF65-F5344CB8AC3E}">
        <p14:creationId xmlns:p14="http://schemas.microsoft.com/office/powerpoint/2010/main" val="100963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571499" y="0"/>
            <a:ext cx="11055927" cy="6768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1535" y="1091044"/>
            <a:ext cx="8354291" cy="1475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признаком художественного конструирования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создание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вплоть до абстрактных образов и орнаментов. Дети выражают своё отношение к ним, передают их характер, зачастую нарушая пропорции, а также экспериментируя с цветом, фактурой, формой. Для работы могут использоваться различные материалы, например, бумага и природные материалы.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046" y="2844510"/>
            <a:ext cx="2890981" cy="16261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0" t="20909" r="52008" b="34849"/>
          <a:stretch/>
        </p:blipFill>
        <p:spPr>
          <a:xfrm>
            <a:off x="6491616" y="2682439"/>
            <a:ext cx="2538083" cy="195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6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667614" y="-123844"/>
            <a:ext cx="11055927" cy="67686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43699" y="3384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9946" y="14282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7983" y="875207"/>
            <a:ext cx="3680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КОНСТРУИРОВАНИЯ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9876" y="1516967"/>
            <a:ext cx="644667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9876" y="2270982"/>
            <a:ext cx="3195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модели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945821" y="2251700"/>
            <a:ext cx="3440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условиям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18294" y="3060001"/>
            <a:ext cx="4393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чертежам и схемам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12479" y="3075794"/>
            <a:ext cx="3366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замыслу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62115" y="1533033"/>
            <a:ext cx="2925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теме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06559" y="3810562"/>
            <a:ext cx="3224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Каркасное конструирование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45588" y="1519207"/>
            <a:ext cx="4021281" cy="394093"/>
          </a:xfrm>
          <a:prstGeom prst="round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93144" y="3025106"/>
            <a:ext cx="3992662" cy="456289"/>
          </a:xfrm>
          <a:prstGeom prst="round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493144" y="2219755"/>
            <a:ext cx="4006972" cy="504833"/>
          </a:xfrm>
          <a:prstGeom prst="round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909008" y="1533033"/>
            <a:ext cx="3220385" cy="4023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941313" y="2215579"/>
            <a:ext cx="3262708" cy="4702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00703" y="2998316"/>
            <a:ext cx="4388970" cy="4468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374573" y="3765744"/>
            <a:ext cx="3699163" cy="4589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8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477981" y="89392"/>
            <a:ext cx="11055927" cy="6768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1927" y="966355"/>
            <a:ext cx="320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образцу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3158836" y="1323634"/>
            <a:ext cx="498764" cy="744157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350819" y="2067791"/>
            <a:ext cx="44576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подражательная модель, когда дети повторяют все этапы конструирования за воспитателем. Сперва воспитатель демонстрирует в медленном темпе и с подробными объяснениями всю последовательность работ начиная от изготовления деталей конструкции и до финального готового образца. Затем к работе приступают дети, выполняя конструирование самостоятельно и с поправками воспитателя.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65792" y="954302"/>
            <a:ext cx="313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модели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8395855" y="1323633"/>
            <a:ext cx="498764" cy="744157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200901" y="2317172"/>
            <a:ext cx="305492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сложный вид конструирования. Обычно этот вид применяется уже после конструирования по образцу. Детям демонстрируется готовое изделие, но не сам способ изготовления.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3809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477981" y="89392"/>
            <a:ext cx="11055927" cy="6768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1927" y="966355"/>
            <a:ext cx="328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замыслу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3158836" y="1323634"/>
            <a:ext cx="498764" cy="744157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610592" y="2067790"/>
            <a:ext cx="4457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65792" y="954302"/>
            <a:ext cx="286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теме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8395855" y="1323633"/>
            <a:ext cx="498764" cy="744157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200901" y="2317172"/>
            <a:ext cx="3054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38970" y="2138174"/>
            <a:ext cx="43384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ничто не ограничивает фантазию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и самого строительного материала.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типа конструирования обычно требует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гра. Дети стремятся сделать такую постройку,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тобы она соответствовала замыслу игры.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2991" y="2138174"/>
            <a:ext cx="35928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теме представляет собой разновидность конструирования по замыслу, в которой задаётся конкретная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 для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конструирования. Тема может звучать, например, как «Здания» или «Машины». Во всём остальном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свободен принимать самостоятельные решения</a:t>
            </a:r>
          </a:p>
        </p:txBody>
      </p:sp>
    </p:spTree>
    <p:extLst>
      <p:ext uri="{BB962C8B-B14F-4D97-AF65-F5344CB8AC3E}">
        <p14:creationId xmlns:p14="http://schemas.microsoft.com/office/powerpoint/2010/main" val="236692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t="5101" r="3503" b="5204"/>
          <a:stretch/>
        </p:blipFill>
        <p:spPr>
          <a:xfrm>
            <a:off x="477981" y="89392"/>
            <a:ext cx="11055927" cy="6768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1927" y="966355"/>
            <a:ext cx="3382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условиям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3096688" y="1335687"/>
            <a:ext cx="498764" cy="744157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610592" y="2067790"/>
            <a:ext cx="4457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7427" y="943911"/>
            <a:ext cx="439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чертежам и схемам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8229600" y="1313243"/>
            <a:ext cx="498764" cy="744157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200901" y="2317172"/>
            <a:ext cx="3054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97461" y="2067790"/>
            <a:ext cx="454871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условиям заключается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следующем: не давая детям образца постройки и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пособов её конструирования, определяют лишь условия,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оторым постройка должна соответствовать и которые, как правило, подчёркивают практическое её назначение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сконструировать мост определённой ширины для пешеходов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транспорта).</a:t>
            </a:r>
          </a:p>
          <a:p>
            <a:r>
              <a:rPr lang="ru-RU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27074" y="2111016"/>
            <a:ext cx="35038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случае конструирование объекта идёт по схематическому рисунку с устными пояснениями воспитателя. Эта форма приучает детей понимать, что на плоском схематическом изображении лежит отражение объёмного объекта, учит читать схемы и понимать соотношения схем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7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360</TotalTime>
  <Words>670</Words>
  <Application>Microsoft Office PowerPoint</Application>
  <PresentationFormat>Широкоэкранный</PresentationFormat>
  <Paragraphs>58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Hp</cp:lastModifiedBy>
  <cp:revision>151</cp:revision>
  <dcterms:created xsi:type="dcterms:W3CDTF">2023-03-19T11:19:49Z</dcterms:created>
  <dcterms:modified xsi:type="dcterms:W3CDTF">2024-01-05T12:31:00Z</dcterms:modified>
</cp:coreProperties>
</file>