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sldIdLst>
    <p:sldId id="262" r:id="rId2"/>
    <p:sldId id="258" r:id="rId3"/>
    <p:sldId id="259" r:id="rId4"/>
    <p:sldId id="260" r:id="rId5"/>
    <p:sldId id="261" r:id="rId6"/>
    <p:sldId id="263" r:id="rId7"/>
    <p:sldId id="264" r:id="rId8"/>
    <p:sldId id="265" r:id="rId9"/>
    <p:sldId id="266" r:id="rId10"/>
    <p:sldId id="268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869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04A5A-7563-4451-995D-10322F4856F4}" type="datetimeFigureOut">
              <a:rPr lang="ru-RU" smtClean="0"/>
              <a:t>13.12.2021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8568210C-03AA-4586-B888-679CFFB665D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04A5A-7563-4451-995D-10322F4856F4}" type="datetimeFigureOut">
              <a:rPr lang="ru-RU" smtClean="0"/>
              <a:t>13.12.2021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8210C-03AA-4586-B888-679CFFB665D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04A5A-7563-4451-995D-10322F4856F4}" type="datetimeFigureOut">
              <a:rPr lang="ru-RU" smtClean="0"/>
              <a:t>13.12.2021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8210C-03AA-4586-B888-679CFFB665D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04A5A-7563-4451-995D-10322F4856F4}" type="datetimeFigureOut">
              <a:rPr lang="ru-RU" smtClean="0"/>
              <a:t>13.12.2021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8568210C-03AA-4586-B888-679CFFB665D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04A5A-7563-4451-995D-10322F4856F4}" type="datetimeFigureOut">
              <a:rPr lang="ru-RU" smtClean="0"/>
              <a:t>13.12.2021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8210C-03AA-4586-B888-679CFFB665D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04A5A-7563-4451-995D-10322F4856F4}" type="datetimeFigureOut">
              <a:rPr lang="ru-RU" smtClean="0"/>
              <a:t>13.12.2021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8210C-03AA-4586-B888-679CFFB665D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04A5A-7563-4451-995D-10322F4856F4}" type="datetimeFigureOut">
              <a:rPr lang="ru-RU" smtClean="0"/>
              <a:t>13.12.2021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8568210C-03AA-4586-B888-679CFFB665D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04A5A-7563-4451-995D-10322F4856F4}" type="datetimeFigureOut">
              <a:rPr lang="ru-RU" smtClean="0"/>
              <a:t>13.12.2021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8210C-03AA-4586-B888-679CFFB665D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04A5A-7563-4451-995D-10322F4856F4}" type="datetimeFigureOut">
              <a:rPr lang="ru-RU" smtClean="0"/>
              <a:t>13.12.2021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8210C-03AA-4586-B888-679CFFB665D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04A5A-7563-4451-995D-10322F4856F4}" type="datetimeFigureOut">
              <a:rPr lang="ru-RU" smtClean="0"/>
              <a:t>13.12.2021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8210C-03AA-4586-B888-679CFFB665D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04A5A-7563-4451-995D-10322F4856F4}" type="datetimeFigureOut">
              <a:rPr lang="ru-RU" smtClean="0"/>
              <a:t>13.12.2021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8210C-03AA-4586-B888-679CFFB665D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F504A5A-7563-4451-995D-10322F4856F4}" type="datetimeFigureOut">
              <a:rPr lang="ru-RU" smtClean="0"/>
              <a:t>13.12.2021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8568210C-03AA-4586-B888-679CFFB665D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0" name="AutoShape 2" descr="https://11.rosguard.gov.ru/uploads/2020/04/kerimov_smal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91495" name="Picture 7" descr="https://catherineasquithgallery.com/uploads/posts/2021-03/1614692282_33-p-fon-s-ramkoi-dlya-slaida-3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0270" y="0"/>
            <a:ext cx="9324270" cy="7028680"/>
          </a:xfrm>
          <a:prstGeom prst="rect">
            <a:avLst/>
          </a:prstGeom>
          <a:noFill/>
        </p:spPr>
      </p:pic>
      <p:sp>
        <p:nvSpPr>
          <p:cNvPr id="191497" name="AutoShape 9" descr="https://11.rosguard.gov.ru/uploads/2020/04/kerimov_smal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1499" name="AutoShape 11" descr="https://11.rosguard.gov.ru/uploads/2020/04/kerimov_smal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91501" name="Picture 13" descr="http://www.gazavat.ru/gazavat/user_files/image/Kerimov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620688"/>
            <a:ext cx="3591008" cy="4931984"/>
          </a:xfrm>
          <a:prstGeom prst="rect">
            <a:avLst/>
          </a:prstGeom>
          <a:noFill/>
        </p:spPr>
      </p:pic>
      <p:sp>
        <p:nvSpPr>
          <p:cNvPr id="191503" name="WordArt 15"/>
          <p:cNvSpPr>
            <a:spLocks noChangeArrowheads="1" noChangeShapeType="1" noTextEdit="1"/>
          </p:cNvSpPr>
          <p:nvPr/>
        </p:nvSpPr>
        <p:spPr bwMode="auto">
          <a:xfrm>
            <a:off x="4860032" y="764705"/>
            <a:ext cx="3672408" cy="237626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7261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/>
              </a:rPr>
              <a:t>Керимов </a:t>
            </a:r>
            <a:r>
              <a:rPr lang="ru-RU" sz="3600" kern="10" spc="0" dirty="0" err="1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/>
              </a:rPr>
              <a:t>Ибрагьим</a:t>
            </a:r>
            <a:endParaRPr lang="ru-RU" sz="3600" kern="10" spc="0" dirty="0" smtClean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Arial Black"/>
            </a:endParaRPr>
          </a:p>
          <a:p>
            <a:pPr algn="ctr" rtl="0"/>
            <a:r>
              <a:rPr lang="ru-RU" sz="3600" kern="10" spc="0" dirty="0" err="1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/>
              </a:rPr>
              <a:t>Абдулкеримович</a:t>
            </a:r>
            <a:endParaRPr lang="ru-RU" sz="3600" kern="10" spc="0" dirty="0" smtClean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Arial Black"/>
            </a:endParaRPr>
          </a:p>
          <a:p>
            <a:pPr algn="ctr" rtl="0"/>
            <a:r>
              <a:rPr lang="ru-RU" sz="3600" kern="10" spc="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/>
              </a:rPr>
              <a:t>1922 - 2012 г.</a:t>
            </a:r>
            <a:endParaRPr lang="ru-RU" sz="3600" kern="10" spc="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Arial Black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0" name="AutoShape 2" descr="https://11.rosguard.gov.ru/uploads/2020/04/kerimov_smal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6132" name="AutoShape 4" descr="https://11.rosguard.gov.ru/uploads/2020/04/kerimov_smal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6136" name="AutoShape 8" descr="https://11.rosguard.gov.ru/uploads/2020/04/kerimov_smal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6138" name="AutoShape 10" descr="https://11.rosguard.gov.ru/uploads/2020/04/kerimov_smal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76144" name="Picture 16" descr="https://catherineasquithgallery.com/uploads/posts/2021-02/1613651145_32-p-fon-dlya-prezentatsii-v-vide-knigi-4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1259633" y="1412776"/>
            <a:ext cx="324036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Дарсны</a:t>
            </a: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28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башы</a:t>
            </a: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:</a:t>
            </a:r>
          </a:p>
          <a:p>
            <a:endParaRPr lang="ru-RU" sz="28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ru-RU" sz="28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4355976" y="1988841"/>
            <a:ext cx="3096344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И.Керимов </a:t>
            </a:r>
          </a:p>
          <a:p>
            <a:pPr algn="ctr"/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</a:t>
            </a:r>
            <a:r>
              <a:rPr lang="ru-RU" sz="2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Алихан</a:t>
            </a: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2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тогъай</a:t>
            </a: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», «</a:t>
            </a:r>
            <a:r>
              <a:rPr lang="ru-RU" sz="2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Агъа</a:t>
            </a: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- </a:t>
            </a:r>
            <a:r>
              <a:rPr lang="ru-RU" sz="2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ини</a:t>
            </a: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», «</a:t>
            </a:r>
            <a:r>
              <a:rPr lang="ru-RU" sz="2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Тирменчини</a:t>
            </a: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2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гьилласы</a:t>
            </a: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», «</a:t>
            </a:r>
            <a:r>
              <a:rPr lang="ru-RU" sz="2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Сынны</a:t>
            </a: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сыры»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5106" name="Picture 2" descr="https://catherineasquithgallery.com/uploads/posts/2021-02/1613651145_32-p-fon-dlya-prezentatsii-v-vide-knigi-4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331640" y="1268760"/>
            <a:ext cx="28803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Дарсны</a:t>
            </a:r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мурады</a:t>
            </a:r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:</a:t>
            </a:r>
            <a:endParaRPr lang="ru-RU" sz="3600" dirty="0"/>
          </a:p>
        </p:txBody>
      </p:sp>
      <p:sp>
        <p:nvSpPr>
          <p:cNvPr id="4" name="TextBox 3"/>
          <p:cNvSpPr txBox="1"/>
          <p:nvPr/>
        </p:nvSpPr>
        <p:spPr>
          <a:xfrm>
            <a:off x="4499992" y="1700808"/>
            <a:ext cx="3528392" cy="267765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0хувчулагъа </a:t>
            </a:r>
          </a:p>
          <a:p>
            <a:r>
              <a:rPr lang="ru-RU" sz="2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И.Керимовну</a:t>
            </a:r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2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яшавун</a:t>
            </a:r>
            <a:endParaRPr lang="ru-RU" sz="2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r>
              <a:rPr lang="ru-RU" sz="24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</a:t>
            </a:r>
            <a:r>
              <a:rPr lang="ru-RU" sz="2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</a:t>
            </a: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2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яратывчулукъ</a:t>
            </a: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2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ёлларын</a:t>
            </a: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2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мекенли</a:t>
            </a: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</a:p>
          <a:p>
            <a:r>
              <a:rPr lang="ru-RU" sz="2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англатмакъ</a:t>
            </a: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;</a:t>
            </a:r>
          </a:p>
          <a:p>
            <a:r>
              <a:rPr lang="ru-RU" sz="2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хабарланы</a:t>
            </a: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2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аслу</a:t>
            </a: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2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маънасын</a:t>
            </a: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2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чечмек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82" name="Picture 2" descr="https://catherineasquithgallery.com/uploads/posts/2021-02/1613651145_32-p-fon-dlya-prezentatsii-v-vide-knigi-4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187625" y="1484784"/>
            <a:ext cx="3312368" cy="212365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6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Дарсгъа</a:t>
            </a:r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32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гьажатлы</a:t>
            </a:r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32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алатлар</a:t>
            </a:r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:</a:t>
            </a:r>
          </a:p>
          <a:p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499992" y="1412776"/>
            <a:ext cx="309634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И.Керимовну</a:t>
            </a: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сураты</a:t>
            </a: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, </a:t>
            </a:r>
          </a:p>
          <a:p>
            <a:r>
              <a:rPr lang="ru-RU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китаплары</a:t>
            </a: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, </a:t>
            </a:r>
            <a:r>
              <a:rPr lang="ru-RU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сёзлени</a:t>
            </a: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</a:p>
          <a:p>
            <a:r>
              <a:rPr lang="ru-RU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баянлыкълары</a:t>
            </a:r>
            <a:endParaRPr lang="ru-RU" sz="2400" dirty="0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3060" name="Picture 4" descr="https://kartinkin.net/uploads/posts/2021-01/1610928019_36-p-fon-v-literaturnom-stile-dlya-prezentatsii-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683568" y="620688"/>
            <a:ext cx="7923066" cy="298543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48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           </a:t>
            </a:r>
            <a:r>
              <a:rPr lang="ru-RU" sz="4800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Сёзлюк</a:t>
            </a:r>
            <a:r>
              <a:rPr lang="ru-RU" sz="48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:</a:t>
            </a:r>
          </a:p>
          <a:p>
            <a:pPr marL="514350" indent="-514350">
              <a:buAutoNum type="arabicPeriod"/>
            </a:pPr>
            <a:r>
              <a:rPr lang="ru-RU" sz="2800" b="1" cap="all" dirty="0" err="1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Тогъай</a:t>
            </a:r>
            <a:r>
              <a:rPr lang="ru-RU" sz="2800" b="1" cap="all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– </a:t>
            </a:r>
            <a:r>
              <a:rPr lang="ru-RU" sz="2800" b="1" cap="all" dirty="0" smtClean="0">
                <a:ln w="1905"/>
                <a:solidFill>
                  <a:srgbClr val="00B0F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пойма, пойменная земля</a:t>
            </a:r>
          </a:p>
          <a:p>
            <a:pPr marL="742950" indent="-742950"/>
            <a:r>
              <a:rPr lang="ru-RU" sz="2800" b="1" cap="all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2.  </a:t>
            </a:r>
            <a:r>
              <a:rPr lang="ru-RU" sz="2800" b="1" cap="all" dirty="0" err="1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Тамакю</a:t>
            </a:r>
            <a:r>
              <a:rPr lang="ru-RU" sz="2800" b="1" cap="all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– </a:t>
            </a:r>
            <a:r>
              <a:rPr lang="ru-RU" sz="2800" b="1" cap="all" dirty="0" smtClean="0">
                <a:ln w="1905"/>
                <a:solidFill>
                  <a:srgbClr val="00B0F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табак</a:t>
            </a:r>
          </a:p>
          <a:p>
            <a:pPr marL="742950" indent="-742950"/>
            <a:r>
              <a:rPr lang="ru-RU" sz="2800" b="1" cap="all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3.  </a:t>
            </a:r>
            <a:r>
              <a:rPr lang="ru-RU" sz="2800" b="1" cap="all" dirty="0" err="1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Сызакъ</a:t>
            </a:r>
            <a:r>
              <a:rPr lang="ru-RU" sz="2800" b="1" cap="all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– </a:t>
            </a:r>
            <a:r>
              <a:rPr lang="ru-RU" sz="2800" b="1" cap="all" dirty="0" smtClean="0">
                <a:ln w="1905"/>
                <a:solidFill>
                  <a:srgbClr val="00B0F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полоса</a:t>
            </a:r>
          </a:p>
          <a:p>
            <a:pPr marL="742950" indent="-742950"/>
            <a:r>
              <a:rPr lang="ru-RU" sz="2800" b="1" cap="all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4. </a:t>
            </a:r>
            <a:r>
              <a:rPr lang="ru-RU" sz="2800" b="1" cap="all" dirty="0" err="1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Тирмен</a:t>
            </a:r>
            <a:r>
              <a:rPr lang="ru-RU" sz="2800" b="1" cap="all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– </a:t>
            </a:r>
            <a:r>
              <a:rPr lang="ru-RU" sz="2800" b="1" cap="all" dirty="0" smtClean="0">
                <a:ln w="1905"/>
                <a:solidFill>
                  <a:srgbClr val="00B0F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мельница</a:t>
            </a:r>
          </a:p>
          <a:p>
            <a:pPr marL="742950" indent="-742950"/>
            <a:r>
              <a:rPr lang="ru-RU" sz="2800" b="1" cap="all" dirty="0" smtClean="0">
                <a:ln w="0"/>
                <a:solidFill>
                  <a:srgbClr val="7030A0"/>
                </a:solidFill>
                <a:effectLst>
                  <a:reflection blurRad="12700" stA="50000" endPos="50000" dist="5000" dir="5400000" sy="-100000" rotWithShape="0"/>
                </a:effectLst>
              </a:rPr>
              <a:t>5. Сыр - </a:t>
            </a:r>
            <a:r>
              <a:rPr lang="ru-RU" sz="28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</a:rPr>
              <a:t>тайна</a:t>
            </a:r>
            <a:endParaRPr lang="ru-RU" sz="28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7" name="Рисунок 6" descr="http://reserves-park.ru/images/stories/parki/volgo_akhtubinskaya_pojma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3861048"/>
            <a:ext cx="3214588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s://bigpicture.ru/wp-content/uploads/2015/09/autumn18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39952" y="3861048"/>
            <a:ext cx="3545879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2" dur="2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7634" name="Picture 2" descr="https://kartinkin.net/uploads/posts/2021-01/1610928019_36-p-fon-v-literaturnom-stile-dlya-prezentatsii-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907704" y="980728"/>
            <a:ext cx="519950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Беклешдирив</a:t>
            </a:r>
            <a:r>
              <a:rPr lang="ru-RU" sz="32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3200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соравлар</a:t>
            </a:r>
            <a:r>
              <a:rPr lang="ru-RU" sz="32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:</a:t>
            </a:r>
          </a:p>
          <a:p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43608" y="1988840"/>
            <a:ext cx="7974171" cy="4154984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457200" indent="-457200">
              <a:buAutoNum type="arabicPeriod"/>
            </a:pP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И. Керимов </a:t>
            </a:r>
            <a:r>
              <a:rPr lang="ru-RU" sz="2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къачан</a:t>
            </a: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2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ва</a:t>
            </a: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2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къайда</a:t>
            </a: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2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тувгъан</a:t>
            </a: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?</a:t>
            </a:r>
          </a:p>
          <a:p>
            <a:pPr marL="457200" indent="-457200">
              <a:buAutoNum type="arabicPeriod"/>
            </a:pPr>
            <a:r>
              <a:rPr lang="ru-RU" sz="2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Мактапны</a:t>
            </a: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2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битдирген</a:t>
            </a: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2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сонг</a:t>
            </a: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И. Керимов </a:t>
            </a:r>
            <a:r>
              <a:rPr lang="ru-RU" sz="2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къайда</a:t>
            </a: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</a:p>
          <a:p>
            <a:pPr marL="457200" indent="-457200"/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</a:t>
            </a:r>
            <a:r>
              <a:rPr lang="ru-RU" sz="2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ишлеген</a:t>
            </a: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?</a:t>
            </a:r>
          </a:p>
          <a:p>
            <a:pPr marL="457200" indent="-457200">
              <a:buAutoNum type="arabicPeriod" startAt="3"/>
            </a:pPr>
            <a:r>
              <a:rPr lang="ru-RU" sz="2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Охумагъа</a:t>
            </a: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2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къайда</a:t>
            </a: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2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тюшген</a:t>
            </a: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?</a:t>
            </a:r>
          </a:p>
          <a:p>
            <a:pPr marL="457200" indent="-457200">
              <a:buAutoNum type="arabicPeriod" startAt="3"/>
            </a:pP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Дав </a:t>
            </a:r>
            <a:r>
              <a:rPr lang="ru-RU" sz="2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башлангъанда</a:t>
            </a: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не </a:t>
            </a:r>
            <a:r>
              <a:rPr lang="ru-RU" sz="2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этген</a:t>
            </a: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?</a:t>
            </a:r>
          </a:p>
          <a:p>
            <a:pPr marL="457200" indent="-457200">
              <a:buAutoNum type="arabicPeriod" startAt="3"/>
            </a:pPr>
            <a:r>
              <a:rPr lang="ru-RU" sz="2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Давда</a:t>
            </a: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не </a:t>
            </a:r>
            <a:r>
              <a:rPr lang="ru-RU" sz="2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ишлей</a:t>
            </a: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?</a:t>
            </a:r>
          </a:p>
          <a:p>
            <a:pPr marL="457200" indent="-457200">
              <a:buAutoNum type="arabicPeriod" startAt="3"/>
            </a:pPr>
            <a:r>
              <a:rPr lang="ru-RU" sz="2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Давдан</a:t>
            </a: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2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нечик</a:t>
            </a: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2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къайта</a:t>
            </a: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?</a:t>
            </a:r>
          </a:p>
          <a:p>
            <a:pPr marL="457200" indent="-457200">
              <a:buAutoNum type="arabicPeriod" startAt="3"/>
            </a:pP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И. </a:t>
            </a:r>
            <a:r>
              <a:rPr lang="ru-RU" sz="2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Керимовну</a:t>
            </a: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2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шаирлик</a:t>
            </a: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2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пагьмусу</a:t>
            </a: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2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къачан</a:t>
            </a: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</a:p>
          <a:p>
            <a:pPr marL="457200" indent="-457200"/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</a:t>
            </a:r>
            <a:r>
              <a:rPr lang="ru-RU" sz="2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башлангъан</a:t>
            </a: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?</a:t>
            </a:r>
          </a:p>
          <a:p>
            <a:pPr marL="457200" indent="-457200">
              <a:buAutoNum type="arabicPeriod" startAt="8"/>
            </a:pPr>
            <a:r>
              <a:rPr lang="ru-RU" sz="2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Ону</a:t>
            </a: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лап да </a:t>
            </a:r>
            <a:r>
              <a:rPr lang="ru-RU" sz="2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гючлю</a:t>
            </a: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2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шиърулары</a:t>
            </a: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2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къачан</a:t>
            </a: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</a:p>
          <a:p>
            <a:pPr marL="457200" indent="-457200"/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</a:t>
            </a:r>
            <a:r>
              <a:rPr lang="ru-RU" sz="2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яратылгъан</a:t>
            </a: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?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0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3" dur="20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6" dur="20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6610" name="Picture 2" descr="https://kartinkin.net/uploads/posts/2021-01/1610928019_36-p-fon-v-literaturnom-stile-dlya-prezentatsii-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115616" y="1340768"/>
            <a:ext cx="7929991" cy="52629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9.   </a:t>
            </a:r>
            <a:r>
              <a:rPr lang="ru-RU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Къайсы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шиъруларын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эсгерип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боласыз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?</a:t>
            </a:r>
          </a:p>
          <a:p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10. </a:t>
            </a:r>
            <a:r>
              <a:rPr lang="ru-RU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Ону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шиърулары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йырлагъа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да </a:t>
            </a:r>
            <a:r>
              <a:rPr lang="ru-RU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айлангъан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</a:t>
            </a:r>
          </a:p>
          <a:p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</a:t>
            </a:r>
            <a:r>
              <a:rPr lang="ru-RU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Къайсы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йырларын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билесиз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?</a:t>
            </a:r>
          </a:p>
          <a:p>
            <a:pPr marL="457200" indent="-457200">
              <a:buAutoNum type="arabicPeriod" startAt="11"/>
            </a:pPr>
            <a:r>
              <a:rPr lang="ru-RU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Къайсы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йылларда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 </a:t>
            </a:r>
            <a:r>
              <a:rPr lang="ru-RU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къайсы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китаплары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</a:p>
          <a:p>
            <a:pPr marL="457200" indent="-457200"/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</a:t>
            </a:r>
            <a:r>
              <a:rPr lang="ru-RU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чыкъгъан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?</a:t>
            </a:r>
          </a:p>
          <a:p>
            <a:pPr marL="457200" indent="-457200">
              <a:buAutoNum type="arabicPeriod" startAt="12"/>
            </a:pPr>
            <a:r>
              <a:rPr lang="ru-RU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Давдан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сонггъу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йылларда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не </a:t>
            </a:r>
            <a:r>
              <a:rPr lang="ru-RU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ишлер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этген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?</a:t>
            </a:r>
          </a:p>
          <a:p>
            <a:pPr marL="457200" indent="-457200">
              <a:buAutoNum type="arabicPeriod" startAt="12"/>
            </a:pPr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Яратывчулукъ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ишинде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адабиятны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къайсы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</a:p>
          <a:p>
            <a:pPr marL="457200" indent="-457200"/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</a:t>
            </a:r>
            <a:r>
              <a:rPr lang="ru-RU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жанрларыны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уьстюнде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ишлеген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?</a:t>
            </a:r>
          </a:p>
          <a:p>
            <a:pPr marL="457200" indent="-457200"/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14. </a:t>
            </a:r>
            <a:r>
              <a:rPr lang="ru-RU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Биринчи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тарихи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 </a:t>
            </a:r>
            <a:r>
              <a:rPr lang="ru-RU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инкъылап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темасына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</a:p>
          <a:p>
            <a:pPr marL="457200" indent="-457200"/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</a:t>
            </a:r>
            <a:r>
              <a:rPr lang="ru-RU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багъышлангъан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«</a:t>
            </a:r>
            <a:r>
              <a:rPr lang="ru-RU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Магьач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» </a:t>
            </a:r>
            <a:r>
              <a:rPr lang="ru-RU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деген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китабы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къачан</a:t>
            </a:r>
            <a:endParaRPr lang="ru-RU" sz="24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marL="457200" indent="-457200"/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</a:t>
            </a:r>
            <a:r>
              <a:rPr lang="ru-RU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чыкъгъан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?</a:t>
            </a:r>
          </a:p>
          <a:p>
            <a:pPr marL="457200" indent="-457200"/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15. </a:t>
            </a:r>
            <a:r>
              <a:rPr lang="ru-RU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И.Керимовну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дагъы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да </a:t>
            </a:r>
            <a:r>
              <a:rPr lang="ru-RU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къайсы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асарларын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</a:p>
          <a:p>
            <a:pPr marL="457200" indent="-457200"/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</a:t>
            </a:r>
            <a:r>
              <a:rPr lang="ru-RU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билесиз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?</a:t>
            </a:r>
          </a:p>
          <a:p>
            <a:pPr marL="457200" indent="-457200"/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3" dur="2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6" dur="2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1" dur="20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4" dur="20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7" dur="20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500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s://phonoteka.org/uploads/posts/2021-04/1619724607_32-phonoteka_org-p-fon-dlya-prezentatsii-albomnii-list-33.png"/>
          <p:cNvPicPr/>
          <p:nvPr/>
        </p:nvPicPr>
        <p:blipFill>
          <a:blip r:embed="rId2" cstate="print"/>
          <a:srcRect l="8270" t="9091" r="6847"/>
          <a:stretch>
            <a:fillRect/>
          </a:stretch>
        </p:blipFill>
        <p:spPr bwMode="auto">
          <a:xfrm>
            <a:off x="0" y="0"/>
            <a:ext cx="9144000" cy="7173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776686" y="1196752"/>
            <a:ext cx="8367314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Хабарланы</a:t>
            </a:r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36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беклешдирив</a:t>
            </a:r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36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соравлары</a:t>
            </a:r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:</a:t>
            </a:r>
          </a:p>
          <a:p>
            <a:pPr marL="742950" indent="-742950">
              <a:buAutoNum type="arabicPeriod"/>
            </a:pP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</a:t>
            </a:r>
            <a:r>
              <a:rPr lang="ru-RU" sz="3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Алихан</a:t>
            </a: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3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тогъай</a:t>
            </a: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» </a:t>
            </a:r>
            <a:r>
              <a:rPr lang="ru-RU" sz="3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деген</a:t>
            </a: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3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хабарда</a:t>
            </a:r>
            <a:endParaRPr lang="ru-RU" sz="32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marL="742950" indent="-742950"/>
            <a:r>
              <a:rPr lang="ru-RU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</a:t>
            </a:r>
            <a:r>
              <a:rPr lang="ru-RU" sz="3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нени</a:t>
            </a: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3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гьакъында</a:t>
            </a: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3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айтыла</a:t>
            </a: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?</a:t>
            </a:r>
          </a:p>
          <a:p>
            <a:pPr marL="742950" indent="-742950"/>
            <a:r>
              <a:rPr lang="ru-RU" sz="32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2. </a:t>
            </a: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</a:t>
            </a:r>
            <a:r>
              <a:rPr lang="ru-RU" sz="3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Агъа</a:t>
            </a: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- </a:t>
            </a:r>
            <a:r>
              <a:rPr lang="ru-RU" sz="3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ини</a:t>
            </a: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»</a:t>
            </a:r>
            <a:r>
              <a:rPr lang="ru-RU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3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деген</a:t>
            </a: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3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хабарда</a:t>
            </a: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3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язывчу</a:t>
            </a:r>
            <a:endParaRPr lang="ru-RU" sz="32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marL="742950" indent="-742950"/>
            <a:r>
              <a:rPr lang="ru-RU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</a:t>
            </a:r>
            <a:r>
              <a:rPr lang="ru-RU" sz="3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бизге</a:t>
            </a: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3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нени</a:t>
            </a: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3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гёрсете</a:t>
            </a: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? </a:t>
            </a:r>
            <a:r>
              <a:rPr lang="ru-RU" sz="3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Агъа</a:t>
            </a: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– </a:t>
            </a:r>
            <a:r>
              <a:rPr lang="ru-RU" sz="3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инини</a:t>
            </a: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3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сюювю</a:t>
            </a: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3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нечик</a:t>
            </a: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3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гёрсетиле</a:t>
            </a: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?</a:t>
            </a:r>
          </a:p>
          <a:p>
            <a:pPr marL="742950" indent="-742950"/>
            <a:r>
              <a:rPr lang="ru-RU" sz="32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3</a:t>
            </a: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 </a:t>
            </a:r>
            <a:r>
              <a:rPr lang="ru-RU" sz="3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Агъа</a:t>
            </a: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– </a:t>
            </a:r>
            <a:r>
              <a:rPr lang="ru-RU" sz="3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иниге</a:t>
            </a: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3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нечик</a:t>
            </a: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3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хасиятлар</a:t>
            </a: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3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хасдыр</a:t>
            </a: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?</a:t>
            </a:r>
            <a:endParaRPr lang="ru-RU" sz="3600" b="1" dirty="0" smtClean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000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phonoteka.org/uploads/posts/2021-04/1619724607_32-phonoteka_org-p-fon-dlya-prezentatsii-albomnii-list-33.png"/>
          <p:cNvPicPr/>
          <p:nvPr/>
        </p:nvPicPr>
        <p:blipFill>
          <a:blip r:embed="rId2" cstate="print"/>
          <a:srcRect l="8270" t="9091" r="6847"/>
          <a:stretch>
            <a:fillRect/>
          </a:stretch>
        </p:blipFill>
        <p:spPr bwMode="auto">
          <a:xfrm>
            <a:off x="0" y="0"/>
            <a:ext cx="9144000" cy="7245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475656" y="1052736"/>
            <a:ext cx="7590476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4. «</a:t>
            </a:r>
            <a:r>
              <a:rPr lang="ru-RU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Тирменчини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гьилласы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» </a:t>
            </a:r>
            <a:r>
              <a:rPr lang="ru-RU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деген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хабарда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</a:p>
          <a:p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И. Керимов </a:t>
            </a:r>
            <a:r>
              <a:rPr lang="ru-RU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халкъ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арада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къыйышмайгъан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</a:t>
            </a:r>
          </a:p>
          <a:p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</a:t>
            </a:r>
            <a:r>
              <a:rPr lang="ru-RU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эрши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гёрюнеген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къайсы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хасиятны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суратлай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?</a:t>
            </a:r>
          </a:p>
          <a:p>
            <a:pPr marL="457200" indent="-457200">
              <a:buAutoNum type="arabicPeriod" startAt="5"/>
            </a:pPr>
            <a:r>
              <a:rPr lang="ru-RU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Язывчуну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«</a:t>
            </a:r>
            <a:r>
              <a:rPr lang="ru-RU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Сынны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сыры» </a:t>
            </a:r>
            <a:r>
              <a:rPr lang="ru-RU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деген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хабарында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</a:p>
          <a:p>
            <a:pPr marL="457200" indent="-457200"/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</a:t>
            </a:r>
            <a:r>
              <a:rPr lang="ru-RU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къайсы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йыллар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суратлана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?</a:t>
            </a:r>
          </a:p>
          <a:p>
            <a:pPr marL="457200" indent="-457200">
              <a:buAutoNum type="arabicPeriod" startAt="6"/>
            </a:pPr>
            <a:r>
              <a:rPr lang="ru-RU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Хабарда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инсан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учун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тирликни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 </a:t>
            </a:r>
            <a:r>
              <a:rPr lang="ru-RU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ашлыкъны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</a:p>
          <a:p>
            <a:pPr marL="457200" indent="-457200"/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</a:t>
            </a:r>
            <a:r>
              <a:rPr lang="ru-RU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тенгсиз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уллу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маънасы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барлыгъын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автор </a:t>
            </a:r>
          </a:p>
          <a:p>
            <a:pPr marL="457200" indent="-457200"/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</a:t>
            </a:r>
            <a:r>
              <a:rPr lang="ru-RU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нечик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гёрсете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?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6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9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137</TotalTime>
  <Words>310</Words>
  <Application>Microsoft Office PowerPoint</Application>
  <PresentationFormat>Экран (4:3)</PresentationFormat>
  <Paragraphs>61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14</cp:revision>
  <dcterms:created xsi:type="dcterms:W3CDTF">2021-12-13T15:45:04Z</dcterms:created>
  <dcterms:modified xsi:type="dcterms:W3CDTF">2021-12-13T18:02:48Z</dcterms:modified>
</cp:coreProperties>
</file>