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9900"/>
    <a:srgbClr val="99FF99"/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3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0F15D-8ACD-4143-B91F-A45D201EF87E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0B8F2-D688-442A-8666-B78656262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317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0F15D-8ACD-4143-B91F-A45D201EF87E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0B8F2-D688-442A-8666-B78656262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34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0F15D-8ACD-4143-B91F-A45D201EF87E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0B8F2-D688-442A-8666-B78656262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3502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0F15D-8ACD-4143-B91F-A45D201EF87E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0B8F2-D688-442A-8666-B7865626214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31124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0F15D-8ACD-4143-B91F-A45D201EF87E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0B8F2-D688-442A-8666-B78656262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9038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0F15D-8ACD-4143-B91F-A45D201EF87E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0B8F2-D688-442A-8666-B78656262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23235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0F15D-8ACD-4143-B91F-A45D201EF87E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0B8F2-D688-442A-8666-B78656262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1957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0F15D-8ACD-4143-B91F-A45D201EF87E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0B8F2-D688-442A-8666-B78656262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01744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0F15D-8ACD-4143-B91F-A45D201EF87E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0B8F2-D688-442A-8666-B78656262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530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0F15D-8ACD-4143-B91F-A45D201EF87E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0B8F2-D688-442A-8666-B78656262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90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0F15D-8ACD-4143-B91F-A45D201EF87E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0B8F2-D688-442A-8666-B78656262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164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0F15D-8ACD-4143-B91F-A45D201EF87E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0B8F2-D688-442A-8666-B78656262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40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0F15D-8ACD-4143-B91F-A45D201EF87E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0B8F2-D688-442A-8666-B78656262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363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0F15D-8ACD-4143-B91F-A45D201EF87E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0B8F2-D688-442A-8666-B78656262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490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0F15D-8ACD-4143-B91F-A45D201EF87E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0B8F2-D688-442A-8666-B78656262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047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0F15D-8ACD-4143-B91F-A45D201EF87E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0B8F2-D688-442A-8666-B78656262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227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0F15D-8ACD-4143-B91F-A45D201EF87E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0B8F2-D688-442A-8666-B78656262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297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C90F15D-8ACD-4143-B91F-A45D201EF87E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30B8F2-D688-442A-8666-B78656262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2852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36879" y="1210614"/>
            <a:ext cx="9144000" cy="3278144"/>
          </a:xfrm>
          <a:solidFill>
            <a:schemeClr val="tx1"/>
          </a:solidFill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Первое ф</a:t>
            </a:r>
            <a:r>
              <a:rPr lang="ru-RU" sz="54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</a:t>
            </a:r>
            <a:r>
              <a:rPr lang="ru-RU" sz="54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ля</a:t>
            </a:r>
            <a:b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</a:t>
            </a:r>
            <a:r>
              <a:rPr lang="ru-RU" sz="54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ная р</a:t>
            </a:r>
            <a:r>
              <a:rPr lang="ru-RU" sz="54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бота</a:t>
            </a:r>
            <a:b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54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кие члены пр</a:t>
            </a:r>
            <a:r>
              <a:rPr lang="ru-RU" sz="54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</a:t>
            </a:r>
            <a:r>
              <a:rPr lang="ru-RU" sz="54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жен</a:t>
            </a:r>
            <a:r>
              <a:rPr lang="ru-RU" sz="54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54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вляю</a:t>
            </a:r>
            <a:r>
              <a:rPr lang="ru-RU" sz="54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тся</a:t>
            </a:r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</a:t>
            </a:r>
            <a:r>
              <a:rPr lang="ru-RU" sz="54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родными</a:t>
            </a:r>
            <a:endParaRPr lang="ru-RU" sz="5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898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0824" y="452718"/>
            <a:ext cx="9785776" cy="1698054"/>
          </a:xfrm>
          <a:solidFill>
            <a:schemeClr val="tx1"/>
          </a:solidFill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№158</a:t>
            </a:r>
            <a:b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текст</a:t>
            </a: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Выпишите соответствующие предложения в таблицу, составьте их схемы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6463500"/>
              </p:ext>
            </p:extLst>
          </p:nvPr>
        </p:nvGraphicFramePr>
        <p:xfrm>
          <a:off x="798489" y="2516277"/>
          <a:ext cx="9633398" cy="21031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816699">
                  <a:extLst>
                    <a:ext uri="{9D8B030D-6E8A-4147-A177-3AD203B41FA5}">
                      <a16:colId xmlns:a16="http://schemas.microsoft.com/office/drawing/2014/main" val="3690861582"/>
                    </a:ext>
                  </a:extLst>
                </a:gridCol>
                <a:gridCol w="4816699">
                  <a:extLst>
                    <a:ext uri="{9D8B030D-6E8A-4147-A177-3AD203B41FA5}">
                      <a16:colId xmlns:a16="http://schemas.microsoft.com/office/drawing/2014/main" val="24080412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b="0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Предложения</a:t>
                      </a:r>
                      <a:r>
                        <a:rPr lang="ru-RU" sz="2800" b="0" baseline="0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 однородными членами</a:t>
                      </a:r>
                      <a:endParaRPr lang="ru-RU" sz="2800" b="0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0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Сложные предложения</a:t>
                      </a:r>
                      <a:endParaRPr lang="ru-RU" sz="2800" b="0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8269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87027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021340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1410" y="4984902"/>
            <a:ext cx="11499530" cy="181588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Д: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1. К словам с пропущенными буквами подберите ряд однокоренных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Слово с непроверяемым написанием подчеркните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Составьте словообразовательную цепочку, показывая последовательность образования выделенного слова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544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3160" y="687757"/>
            <a:ext cx="8946541" cy="1644439"/>
          </a:xfrm>
          <a:solidFill>
            <a:schemeClr val="tx1"/>
          </a:solidFill>
        </p:spPr>
        <p:txBody>
          <a:bodyPr>
            <a:normAutofit fontScale="70000" lnSpcReduction="20000"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Возьмите на заметку! (стр.99)</a:t>
            </a:r>
          </a:p>
          <a:p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№159</a:t>
            </a:r>
          </a:p>
          <a:p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Постройте схемы предложений с однородными членами</a:t>
            </a:r>
            <a:endParaRPr lang="ru-RU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656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2052919"/>
            <a:ext cx="8946541" cy="1617934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Параграф 24</a:t>
            </a:r>
          </a:p>
          <a:p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№160 (Филипп Фёдорович Фортунатов)</a:t>
            </a:r>
          </a:p>
          <a:p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649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63932" y="0"/>
            <a:ext cx="5628068" cy="568513"/>
          </a:xfrm>
          <a:solidFill>
            <a:schemeClr val="tx1"/>
          </a:solidFill>
        </p:spPr>
        <p:txBody>
          <a:bodyPr/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Правило. Стр.94-95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Выноска-облако 4"/>
          <p:cNvSpPr/>
          <p:nvPr/>
        </p:nvSpPr>
        <p:spPr>
          <a:xfrm rot="736811">
            <a:off x="1116224" y="288607"/>
            <a:ext cx="9445808" cy="5253602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ru-RU" sz="2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Однородные члены зависят от одного слова, но могут отвечать на разные вопросы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Однородные члены взаимозависимы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Однородные члены связаны подчинительной связью, которая осуществляется с помощью сочинительных союзов и, а, но, что, да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письме однородные члены разделяются запятой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366" y="4264697"/>
            <a:ext cx="2464514" cy="24645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6109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№151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6112" y="1305944"/>
            <a:ext cx="3925888" cy="2815295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тексты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Спишите, подчёркивая однородные члены как члены предложения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Постройте схемы однородных членов, указав слово, с которым они связаны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9577" y="1305944"/>
            <a:ext cx="7272271" cy="54542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4596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3031" y="299484"/>
            <a:ext cx="6478073" cy="2688415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на стр.95-96</a:t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№152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Прочитайте предложения, соблюдая правильную интонацию</a:t>
            </a:r>
            <a:b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постройте схемы однородных членов</a:t>
            </a:r>
            <a:b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проведите морфемный и морфологический анализ двух наречий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396489" y="3090931"/>
            <a:ext cx="3892175" cy="3554824"/>
          </a:xfrm>
          <a:solidFill>
            <a:srgbClr val="99FF99"/>
          </a:solidFill>
        </p:spPr>
        <p:txBody>
          <a:bodyPr>
            <a:normAutofit fontScale="92500"/>
          </a:bodyPr>
          <a:lstStyle/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Общее значение (признак действия, признак признака)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Морфологические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Неизменяемое слово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Разряд по значению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Степень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сравнения (если есть).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Синтаксическая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роль в предложении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923469" y="2732781"/>
            <a:ext cx="6500091" cy="3940678"/>
          </a:xfrm>
          <a:prstGeom prst="rect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/>
          <a:srcRect l="3194" t="24922" r="3665" b="9934"/>
          <a:stretch/>
        </p:blipFill>
        <p:spPr>
          <a:xfrm>
            <a:off x="6903077" y="0"/>
            <a:ext cx="5208126" cy="2732781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4113797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0"/>
            <a:ext cx="7182961" cy="4195763"/>
          </a:xfrm>
          <a:solidFill>
            <a:schemeClr val="tx1"/>
          </a:solidFill>
        </p:spPr>
        <p:txBody>
          <a:bodyPr>
            <a:normAutofit fontScale="92500" lnSpcReduction="10000"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Возьмите на заметку! (стр.97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153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Выпишите однородные члены предложения со словом, с которым они связаны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Каштанка потянулась, зевнула, прошлась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однородный член имеет зависимое слово, припишите его снизу, поставив стрелку и вопрос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Каштанка потянулась, зевнула,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прошлась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</a:t>
            </a:r>
            <a:r>
              <a:rPr lang="ru-RU" sz="2400" b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Где?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комнате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395462" y="146595"/>
            <a:ext cx="4629656" cy="3498126"/>
          </a:xfrm>
          <a:solidFill>
            <a:srgbClr val="FFFF00"/>
          </a:solidFill>
        </p:spPr>
        <p:txBody>
          <a:bodyPr>
            <a:normAutofit fontScale="92500" lnSpcReduction="10000"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Дополнительное задание: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Синтаксический анализ последнего предложения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Морфологический анализ деепричастия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субстантивированное имя существительное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Укажите, в каких словах не совпадает количество звуков и букв.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5146150" y="3129566"/>
            <a:ext cx="5399" cy="51515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0" y="4274948"/>
            <a:ext cx="12192000" cy="255454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154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Спишите текст, распространяя однородные члены наречиями и прилагательными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изменилось содержание предложений?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24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готовлю </a:t>
            </a:r>
            <a:r>
              <a:rPr lang="ru-RU" sz="24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постель</a:t>
            </a:r>
            <a:r>
              <a:rPr lang="ru-RU" sz="2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забираюсь </a:t>
            </a:r>
            <a:r>
              <a:rPr lang="ru-RU" sz="2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</a:t>
            </a:r>
            <a:r>
              <a:rPr lang="ru-RU" sz="24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одеяло</a:t>
            </a:r>
            <a:r>
              <a:rPr lang="ru-RU" sz="2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но </a:t>
            </a:r>
            <a:r>
              <a:rPr lang="ru-RU" sz="24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 уснуть</a:t>
            </a:r>
            <a:r>
              <a:rPr lang="ru-RU" sz="24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закате </a:t>
            </a:r>
            <a:r>
              <a:rPr lang="ru-RU" sz="24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готовлю </a:t>
            </a:r>
            <a:r>
              <a:rPr lang="ru-RU" sz="2400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уютную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постель,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удовольствием </a:t>
            </a:r>
            <a:r>
              <a:rPr lang="ru-RU" sz="24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забираюсь под </a:t>
            </a:r>
            <a:r>
              <a:rPr lang="ru-RU" sz="2400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тёплое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одеяло, но </a:t>
            </a:r>
            <a:r>
              <a:rPr lang="ru-RU" sz="2400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долго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могу уснуть.</a:t>
            </a:r>
            <a:endParaRPr lang="ru-RU" sz="24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40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4899" y="37029"/>
            <a:ext cx="9404723" cy="1400530"/>
          </a:xfrm>
        </p:spPr>
        <p:txBody>
          <a:bodyPr/>
          <a:lstStyle/>
          <a:p>
            <a:r>
              <a:rPr lang="ru-RU" dirty="0" smtClean="0"/>
              <a:t>Домашняя работа: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4822" y="1144585"/>
            <a:ext cx="10036913" cy="1229889"/>
          </a:xfrm>
          <a:solidFill>
            <a:srgbClr val="FFFF00"/>
          </a:solidFill>
        </p:spPr>
        <p:txBody>
          <a:bodyPr>
            <a:normAutofit fontScale="92500" lnSpcReduction="20000"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Параграф 24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№157 (По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данным схемам постройте предложения с однородными членами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Словарный диктант №5</a:t>
            </a:r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04822" y="3008755"/>
            <a:ext cx="11646772" cy="3173105"/>
          </a:xfrm>
          <a:solidFill>
            <a:schemeClr val="tx1"/>
          </a:solidFill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Словарный диктант № 5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5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Подлинное искусство, поразительные изменения, искусный мастер, шорохи леса, аттестат зрелости, биография президента, поразить присутствующих, удивить на карнавале, воплотить в жизнь, преданность идеалам, талантливый режиссёр, придать смысл, необоснованные привилегии, превышать полномочия, восхитительная иллюминация.</a:t>
            </a:r>
          </a:p>
          <a:p>
            <a:pPr algn="just"/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89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36879" y="1210614"/>
            <a:ext cx="9144000" cy="3278144"/>
          </a:xfrm>
          <a:solidFill>
            <a:schemeClr val="tx1"/>
          </a:solidFill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</a:t>
            </a:r>
            <a:r>
              <a:rPr lang="ru-RU" sz="54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 ф</a:t>
            </a:r>
            <a:r>
              <a:rPr lang="ru-RU" sz="54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</a:t>
            </a:r>
            <a:r>
              <a:rPr lang="ru-RU" sz="54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ля</a:t>
            </a:r>
            <a:b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</a:t>
            </a:r>
            <a:r>
              <a:rPr lang="ru-RU" sz="54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ная р</a:t>
            </a:r>
            <a:r>
              <a:rPr lang="ru-RU" sz="54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бота</a:t>
            </a:r>
            <a:b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54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кие члены пр</a:t>
            </a:r>
            <a:r>
              <a:rPr lang="ru-RU" sz="54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</a:t>
            </a:r>
            <a:r>
              <a:rPr lang="ru-RU" sz="54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жен</a:t>
            </a:r>
            <a:r>
              <a:rPr lang="ru-RU" sz="54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54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вляю</a:t>
            </a:r>
            <a:r>
              <a:rPr lang="ru-RU" sz="54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тся</a:t>
            </a:r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</a:t>
            </a:r>
            <a:r>
              <a:rPr lang="ru-RU" sz="54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родными</a:t>
            </a:r>
            <a:endParaRPr lang="ru-RU" sz="5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84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3307" y="37029"/>
            <a:ext cx="9926316" cy="1400530"/>
          </a:xfrm>
        </p:spPr>
        <p:txBody>
          <a:bodyPr/>
          <a:lstStyle/>
          <a:p>
            <a:r>
              <a:rPr lang="ru-RU" dirty="0" smtClean="0"/>
              <a:t>Повтори орфограммы</a:t>
            </a:r>
            <a:br>
              <a:rPr lang="ru-RU" dirty="0" smtClean="0"/>
            </a:br>
            <a:r>
              <a:rPr lang="ru-RU" dirty="0" smtClean="0"/>
              <a:t>Напиши словарный диктант на </a:t>
            </a:r>
            <a:r>
              <a:rPr lang="ru-RU" b="1" dirty="0" smtClean="0">
                <a:solidFill>
                  <a:srgbClr val="FFFF00"/>
                </a:solidFill>
              </a:rPr>
              <a:t>«5»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3306" y="1579201"/>
            <a:ext cx="11646772" cy="3173105"/>
          </a:xfrm>
          <a:solidFill>
            <a:schemeClr val="tx1"/>
          </a:solidFill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Словарный диктант № 5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5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Подлинное искусство, поразительные изменения, искусный мастер, шорохи леса, аттестат зрелости, биография президента, поразить присутствующих, удивить на карнавале, воплотить в жизнь, преданность идеалам, талантливый режиссёр, придать смысл, необоснованные привилегии, превышать полномочия, восхитительная иллюминация.</a:t>
            </a:r>
          </a:p>
          <a:p>
            <a:pPr algn="just"/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253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№156 (2,3)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103312" y="2052918"/>
            <a:ext cx="8946541" cy="2119837"/>
          </a:xfrm>
          <a:solidFill>
            <a:schemeClr val="tx1"/>
          </a:solidFill>
        </p:spPr>
        <p:txBody>
          <a:bodyPr>
            <a:normAutofit fontScale="92500" lnSpcReduction="20000"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Спишите, вставляя пропущенные буквы и расставляя пропущенные знаки препинания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Подчеркните однородные члены как члены предложения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Постройте схемы предложений с однородными </a:t>
            </a:r>
            <a:r>
              <a:rPr lang="ru-RU" sz="2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членами</a:t>
            </a:r>
          </a:p>
          <a:p>
            <a:r>
              <a:rPr lang="ru-RU" sz="2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Д:</a:t>
            </a:r>
            <a:r>
              <a:rPr lang="ru-RU" sz="2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Выполните морфемный анализ причастий</a:t>
            </a:r>
            <a:endParaRPr lang="ru-RU" sz="2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648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108</TotalTime>
  <Words>464</Words>
  <Application>Microsoft Office PowerPoint</Application>
  <PresentationFormat>Широкоэкранный</PresentationFormat>
  <Paragraphs>65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Century Gothic</vt:lpstr>
      <vt:lpstr>Times New Roman</vt:lpstr>
      <vt:lpstr>Wingdings</vt:lpstr>
      <vt:lpstr>Wingdings 3</vt:lpstr>
      <vt:lpstr>Ион</vt:lpstr>
      <vt:lpstr>Первое февраля Классная работа Какие члены предложения являются однородными</vt:lpstr>
      <vt:lpstr>Правило. Стр.94-95</vt:lpstr>
      <vt:lpstr>№151</vt:lpstr>
      <vt:lpstr>Правило на стр.95-96  №152 1. Прочитайте предложения, соблюдая правильную интонацию 2. постройте схемы однородных членов 3. проведите морфемный и морфологический анализ двух наречий</vt:lpstr>
      <vt:lpstr>Презентация PowerPoint</vt:lpstr>
      <vt:lpstr>Домашняя работа:</vt:lpstr>
      <vt:lpstr>Третье февраля Классная работа Какие члены предложения являются однородными</vt:lpstr>
      <vt:lpstr>Повтори орфограммы Напиши словарный диктант на «5»</vt:lpstr>
      <vt:lpstr>№156 (2,3)</vt:lpstr>
      <vt:lpstr>№158 Прочитайте текст Выпишите соответствующие предложения в таблицу, составьте их схемы</vt:lpstr>
      <vt:lpstr>Презентация PowerPoint</vt:lpstr>
      <vt:lpstr>Домашнее задание: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Первое февраля Классная работа Какие члены предложения являются однородными</dc:title>
  <dc:creator>lenovo</dc:creator>
  <cp:lastModifiedBy>lenovo</cp:lastModifiedBy>
  <cp:revision>13</cp:revision>
  <dcterms:created xsi:type="dcterms:W3CDTF">2021-01-31T09:32:47Z</dcterms:created>
  <dcterms:modified xsi:type="dcterms:W3CDTF">2021-01-31T11:20:58Z</dcterms:modified>
</cp:coreProperties>
</file>