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293" r:id="rId3"/>
    <p:sldId id="260" r:id="rId4"/>
    <p:sldId id="278" r:id="rId5"/>
    <p:sldId id="280" r:id="rId6"/>
    <p:sldId id="261" r:id="rId7"/>
    <p:sldId id="281" r:id="rId8"/>
    <p:sldId id="282" r:id="rId9"/>
    <p:sldId id="283" r:id="rId10"/>
    <p:sldId id="284" r:id="rId11"/>
    <p:sldId id="285" r:id="rId12"/>
    <p:sldId id="294" r:id="rId13"/>
    <p:sldId id="262" r:id="rId14"/>
    <p:sldId id="289" r:id="rId15"/>
    <p:sldId id="295" r:id="rId16"/>
    <p:sldId id="290" r:id="rId17"/>
    <p:sldId id="268" r:id="rId18"/>
    <p:sldId id="292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CC00FF"/>
    <a:srgbClr val="FF0000"/>
    <a:srgbClr val="009900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912" autoAdjust="0"/>
    <p:restoredTop sz="94660"/>
  </p:normalViewPr>
  <p:slideViewPr>
    <p:cSldViewPr>
      <p:cViewPr varScale="1">
        <p:scale>
          <a:sx n="69" d="100"/>
          <a:sy n="69" d="100"/>
        </p:scale>
        <p:origin x="-11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A2051-A5CF-413B-83F5-168DCB79129E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461AE-D626-4C2C-9E2A-4589C6B5D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intel\Desktop\Screenshot_2016-02-11-15-28-51-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908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571604" y="1"/>
            <a:ext cx="4492877" cy="128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Plain">
              <a:avLst>
                <a:gd name="adj" fmla="val 49759"/>
              </a:avLst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04888" algn="l"/>
              </a:tabLst>
            </a:pPr>
            <a:r>
              <a:rPr kumimoji="0" lang="ru-RU" sz="1600" b="0" i="0" strike="noStrike" cap="none" normalizeH="0" baseline="0" dirty="0" smtClean="0">
                <a:ln w="381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04888" algn="l"/>
              </a:tabLst>
            </a:pPr>
            <a:r>
              <a:rPr lang="ru-RU" sz="2400" dirty="0" smtClean="0">
                <a:ln w="38100">
                  <a:solidFill>
                    <a:schemeClr val="tx1"/>
                  </a:solidFill>
                </a:ln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                                    </a:t>
            </a:r>
            <a:r>
              <a:rPr kumimoji="0" lang="ru-RU" sz="6600" b="1" i="0" strike="noStrike" normalizeH="0" baseline="0" dirty="0" smtClean="0">
                <a:ln w="381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Эпиграф </a:t>
            </a:r>
            <a:endParaRPr kumimoji="0" lang="ru-RU" sz="7200" b="1" i="0" strike="noStrike" normalizeH="0" baseline="0" dirty="0" smtClean="0">
              <a:ln w="381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500034" y="642919"/>
            <a:ext cx="8358246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r>
              <a:rPr lang="ru-RU" sz="2800" dirty="0" smtClean="0">
                <a:latin typeface="Calibri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0000FF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4800" b="1" i="1" dirty="0" err="1" smtClean="0">
                <a:solidFill>
                  <a:srgbClr val="0000FF"/>
                </a:solidFill>
              </a:rPr>
              <a:t>Гьакъылдан</a:t>
            </a:r>
            <a:r>
              <a:rPr lang="ru-RU" sz="4800" b="1" i="1" dirty="0" smtClean="0">
                <a:solidFill>
                  <a:srgbClr val="0000FF"/>
                </a:solidFill>
              </a:rPr>
              <a:t> </a:t>
            </a:r>
            <a:r>
              <a:rPr lang="ru-RU" sz="4800" b="1" i="1" dirty="0" err="1" smtClean="0">
                <a:solidFill>
                  <a:srgbClr val="0000FF"/>
                </a:solidFill>
              </a:rPr>
              <a:t>уллу</a:t>
            </a:r>
            <a:r>
              <a:rPr lang="ru-RU" sz="4800" b="1" i="1" dirty="0" smtClean="0">
                <a:solidFill>
                  <a:srgbClr val="0000FF"/>
                </a:solidFill>
              </a:rPr>
              <a:t> </a:t>
            </a:r>
            <a:r>
              <a:rPr lang="ru-RU" sz="4800" b="1" i="1" dirty="0" err="1" smtClean="0">
                <a:solidFill>
                  <a:srgbClr val="0000FF"/>
                </a:solidFill>
              </a:rPr>
              <a:t>байлыкъ</a:t>
            </a:r>
            <a:r>
              <a:rPr lang="ru-RU" sz="4800" b="1" i="1" dirty="0" smtClean="0">
                <a:solidFill>
                  <a:srgbClr val="0000FF"/>
                </a:solidFill>
              </a:rPr>
              <a:t> да,</a:t>
            </a:r>
            <a:endParaRPr lang="ru-RU" sz="4800" dirty="0" smtClean="0">
              <a:solidFill>
                <a:srgbClr val="0000FF"/>
              </a:solidFill>
            </a:endParaRPr>
          </a:p>
          <a:p>
            <a:r>
              <a:rPr lang="ru-RU" sz="4800" b="1" i="1" dirty="0" err="1" smtClean="0">
                <a:solidFill>
                  <a:srgbClr val="0000FF"/>
                </a:solidFill>
              </a:rPr>
              <a:t>Илмудан</a:t>
            </a:r>
            <a:r>
              <a:rPr lang="ru-RU" sz="4800" b="1" i="1" dirty="0" smtClean="0">
                <a:solidFill>
                  <a:srgbClr val="0000FF"/>
                </a:solidFill>
              </a:rPr>
              <a:t> </a:t>
            </a:r>
            <a:r>
              <a:rPr lang="ru-RU" sz="4800" b="1" i="1" dirty="0" err="1" smtClean="0">
                <a:solidFill>
                  <a:srgbClr val="0000FF"/>
                </a:solidFill>
              </a:rPr>
              <a:t>уллу</a:t>
            </a:r>
            <a:r>
              <a:rPr lang="ru-RU" sz="4800" b="1" i="1" dirty="0" smtClean="0">
                <a:solidFill>
                  <a:srgbClr val="0000FF"/>
                </a:solidFill>
              </a:rPr>
              <a:t> </a:t>
            </a:r>
            <a:r>
              <a:rPr lang="ru-RU" sz="4800" b="1" i="1" dirty="0" err="1" smtClean="0">
                <a:solidFill>
                  <a:srgbClr val="0000FF"/>
                </a:solidFill>
              </a:rPr>
              <a:t>хазна</a:t>
            </a:r>
            <a:r>
              <a:rPr lang="ru-RU" sz="4800" b="1" i="1" dirty="0" smtClean="0">
                <a:solidFill>
                  <a:srgbClr val="0000FF"/>
                </a:solidFill>
              </a:rPr>
              <a:t> да </a:t>
            </a:r>
            <a:r>
              <a:rPr lang="ru-RU" sz="4800" b="1" i="1" dirty="0" err="1" smtClean="0">
                <a:solidFill>
                  <a:srgbClr val="0000FF"/>
                </a:solidFill>
              </a:rPr>
              <a:t>ёкъ</a:t>
            </a:r>
            <a:r>
              <a:rPr lang="ru-RU" sz="4800" b="1" i="1" dirty="0" smtClean="0">
                <a:solidFill>
                  <a:srgbClr val="0000FF"/>
                </a:solidFill>
              </a:rPr>
              <a:t>»</a:t>
            </a:r>
            <a:endParaRPr lang="ru-RU" sz="4800" b="1" dirty="0" smtClean="0">
              <a:solidFill>
                <a:srgbClr val="0000FF"/>
              </a:solidFill>
            </a:endParaRPr>
          </a:p>
          <a:p>
            <a:r>
              <a:rPr lang="ru-RU" sz="4800" b="1" i="1" dirty="0" smtClean="0">
                <a:solidFill>
                  <a:srgbClr val="0000FF"/>
                </a:solidFill>
              </a:rPr>
              <a:t>                   </a:t>
            </a:r>
            <a:r>
              <a:rPr lang="ru-RU" sz="4800" b="1" i="1" dirty="0" err="1" smtClean="0">
                <a:solidFill>
                  <a:srgbClr val="0000FF"/>
                </a:solidFill>
              </a:rPr>
              <a:t>Халкъ</a:t>
            </a:r>
            <a:r>
              <a:rPr lang="ru-RU" sz="4800" b="1" i="1" dirty="0" smtClean="0">
                <a:solidFill>
                  <a:srgbClr val="0000FF"/>
                </a:solidFill>
              </a:rPr>
              <a:t> </a:t>
            </a:r>
            <a:r>
              <a:rPr lang="ru-RU" sz="4800" b="1" i="1" dirty="0" err="1" smtClean="0">
                <a:solidFill>
                  <a:srgbClr val="0000FF"/>
                </a:solidFill>
              </a:rPr>
              <a:t>айтыв</a:t>
            </a:r>
            <a:endParaRPr lang="ru-RU" sz="4800" dirty="0" smtClean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\Downloads\istoriya-cise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9144000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500034" y="0"/>
            <a:ext cx="800105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Санав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санавлукълар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4000" b="0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тогъуз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0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бирден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0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тогъузгъа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0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бирни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0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бир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0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экини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0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эки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0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уьчню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0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уьч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Гезик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санавлукълар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4000" b="0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бешинчи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1000108"/>
            <a:ext cx="4857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>
                <a:ln w="19050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Айырыв</a:t>
            </a:r>
            <a:r>
              <a:rPr lang="ru-RU" sz="4000" b="1" dirty="0" smtClean="0">
                <a:ln w="19050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диктант</a:t>
            </a:r>
            <a:endParaRPr lang="ru-RU" sz="4000" b="1" dirty="0">
              <a:ln w="19050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</a:ln>
              <a:solidFill>
                <a:srgbClr val="CC00F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714356"/>
            <a:ext cx="764386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779463" algn="l"/>
              </a:tabLst>
            </a:pPr>
            <a:r>
              <a:rPr lang="ru-RU" sz="6000" b="1" dirty="0" smtClean="0">
                <a:ln w="19050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</a:t>
            </a:r>
            <a:r>
              <a:rPr lang="ru-RU" sz="6000" b="1" dirty="0" err="1" smtClean="0">
                <a:ln w="19050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Сёзлюк</a:t>
            </a:r>
            <a:r>
              <a:rPr lang="ru-RU" sz="6000" b="1" dirty="0" smtClean="0">
                <a:ln w="19050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6000" b="1" dirty="0" err="1" smtClean="0">
                <a:ln w="19050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иш</a:t>
            </a:r>
            <a:endParaRPr lang="ru-RU" sz="6000" b="1" dirty="0" smtClean="0">
              <a:ln w="19050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</a:ln>
              <a:solidFill>
                <a:srgbClr val="CC00F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779463" algn="l"/>
              </a:tabLst>
            </a:pPr>
            <a:endParaRPr lang="ru-RU" sz="6000" b="1" dirty="0" smtClean="0">
              <a:solidFill>
                <a:srgbClr val="0000FF"/>
              </a:solidFill>
              <a:latin typeface="Monotype Corsiva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779463" algn="l"/>
              </a:tabLst>
            </a:pPr>
            <a:r>
              <a:rPr lang="ru-RU" sz="6000" b="1" dirty="0" smtClean="0">
                <a:solidFill>
                  <a:srgbClr val="0000FF"/>
                </a:solidFill>
                <a:latin typeface="Monotype Corsiva" pitchFamily="66" charset="0"/>
              </a:rPr>
              <a:t>6, 11, 20, 256, 7, 1500, 60, 73, 888, 15</a:t>
            </a:r>
            <a:endParaRPr lang="ru-RU" sz="6000" b="1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779463" algn="l"/>
              </a:tabLst>
            </a:pPr>
            <a:r>
              <a:rPr lang="ru-RU" sz="6000" b="1" dirty="0" smtClean="0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 rot="10800000" flipV="1">
            <a:off x="357158" y="1074072"/>
            <a:ext cx="821537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779463" algn="l"/>
              </a:tabLst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                         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779463" algn="l"/>
              </a:tabLst>
            </a:pP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Алты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,  он 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бир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, 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йигирма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, 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эки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 юз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элли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алты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, 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етти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, 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бир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 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минг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 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беш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 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юз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,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алтмыш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, 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етмиш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 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уьч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, 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сегиз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 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юз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 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сексен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сегиз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,  он 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itchFamily="66" charset="0"/>
              </a:rPr>
              <a:t>беш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134410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FF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FF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</a:t>
            </a:r>
            <a:endParaRPr lang="ru-RU" sz="4800" b="1" dirty="0" smtClean="0">
              <a:solidFill>
                <a:srgbClr val="FF0000"/>
              </a:solidFill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5" name="Рисунок 4" descr="C:\Users\intel\Desktop\IMG-20170122-WA0008.jpg"/>
          <p:cNvPicPr/>
          <p:nvPr/>
        </p:nvPicPr>
        <p:blipFill>
          <a:blip r:embed="rId2" cstate="print"/>
          <a:srcRect t="24363" b="20119"/>
          <a:stretch>
            <a:fillRect/>
          </a:stretch>
        </p:blipFill>
        <p:spPr bwMode="auto">
          <a:xfrm>
            <a:off x="5786446" y="4143380"/>
            <a:ext cx="235745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14282" y="0"/>
            <a:ext cx="892971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49600" algn="ctr"/>
              </a:tabLst>
            </a:pP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49600" algn="ctr"/>
              </a:tabLst>
            </a:pP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49600" algn="ctr"/>
              </a:tabLst>
            </a:pP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49600" algn="ctr"/>
              </a:tabLst>
            </a:pP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Мени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атым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….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Магъа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йыл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бола. Мен…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класда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охуйман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Бизин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класда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яш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бар: …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къыз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ва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…улан.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Бугюн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бизге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дарс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бола.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Буссагьат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дарс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юрюлюп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тура.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928670"/>
            <a:ext cx="41434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CC0099"/>
                </a:solidFill>
                <a:latin typeface="Monotype Corsiva" pitchFamily="66" charset="0"/>
              </a:rPr>
              <a:t>Текстни</a:t>
            </a:r>
            <a:r>
              <a:rPr lang="ru-RU" sz="4000" b="1" dirty="0" smtClean="0">
                <a:solidFill>
                  <a:srgbClr val="CC0099"/>
                </a:solidFill>
                <a:latin typeface="Monotype Corsiva" pitchFamily="66" charset="0"/>
              </a:rPr>
              <a:t> </a:t>
            </a:r>
            <a:r>
              <a:rPr lang="ru-RU" sz="4000" b="1" dirty="0" err="1" smtClean="0">
                <a:solidFill>
                  <a:srgbClr val="CC0099"/>
                </a:solidFill>
                <a:latin typeface="Monotype Corsiva" pitchFamily="66" charset="0"/>
              </a:rPr>
              <a:t>тюзлемек</a:t>
            </a:r>
            <a:r>
              <a:rPr lang="ru-RU" sz="4000" b="1" dirty="0" smtClean="0">
                <a:solidFill>
                  <a:srgbClr val="CC0099"/>
                </a:solidFill>
                <a:latin typeface="Monotype Corsiva" pitchFamily="66" charset="0"/>
              </a:rPr>
              <a:t> </a:t>
            </a:r>
            <a:endParaRPr lang="ru-RU" sz="4000" b="1" dirty="0">
              <a:solidFill>
                <a:srgbClr val="CC0099"/>
              </a:solidFill>
              <a:latin typeface="Monotype Corsiva" pitchFamily="66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429132"/>
            <a:ext cx="2428892" cy="2197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     </a:t>
            </a:r>
            <a:r>
              <a:rPr lang="ru-RU" sz="3600" dirty="0" err="1" smtClean="0"/>
              <a:t>Оьзбашына</a:t>
            </a:r>
            <a:r>
              <a:rPr lang="ru-RU" sz="3600" dirty="0" smtClean="0"/>
              <a:t>  </a:t>
            </a:r>
            <a:r>
              <a:rPr lang="ru-RU" sz="3600" dirty="0" err="1" smtClean="0"/>
              <a:t>иш</a:t>
            </a:r>
            <a:r>
              <a:rPr lang="ru-RU" sz="3600" dirty="0" smtClean="0"/>
              <a:t> (</a:t>
            </a:r>
            <a:r>
              <a:rPr lang="ru-RU" sz="3600" smtClean="0"/>
              <a:t>мультфильм)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714348" y="0"/>
            <a:ext cx="8072494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49600" algn="ctr"/>
              </a:tabLst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C00FF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49600" algn="ctr"/>
              </a:tabLst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CC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Оьзюбюзге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C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CC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багьа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C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CC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берейик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C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49600" algn="ctr"/>
              </a:tabLst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49600" algn="ctr"/>
              </a:tabLst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Мен бары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затны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англадым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башгъагъа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да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англатып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боламан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(5)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49600" algn="ctr"/>
              </a:tabLst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Мен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англадым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башгъагъа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англатма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бажармасман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(4)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49600" algn="ctr"/>
              </a:tabLst>
            </a:pP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0099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Такрарламасам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0099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барын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да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0099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англамадым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(3)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49600" algn="ctr"/>
              </a:tabLst>
            </a:pP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Бир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зат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да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англамадым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(2)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intel\Desktop\Screenshot_2016-02-11-15-23-29-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0" y="142852"/>
            <a:ext cx="8858280" cy="6715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928662" y="285728"/>
            <a:ext cx="72152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kern="10" cap="all" dirty="0" smtClean="0">
                <a:ln/>
                <a:solidFill>
                  <a:srgbClr val="FF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/>
              </a:rPr>
              <a:t>Рефлексия             </a:t>
            </a:r>
          </a:p>
          <a:p>
            <a:pPr algn="ctr"/>
            <a:r>
              <a:rPr lang="ru-RU" sz="4400" b="1" kern="10" cap="all" dirty="0" smtClean="0">
                <a:ln/>
                <a:solidFill>
                  <a:srgbClr val="FF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/>
              </a:rPr>
              <a:t>       </a:t>
            </a:r>
            <a:r>
              <a:rPr lang="ru-RU" sz="4400" b="1" kern="10" cap="all" dirty="0" err="1" smtClean="0">
                <a:ln/>
                <a:solidFill>
                  <a:srgbClr val="FF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/>
              </a:rPr>
              <a:t>оьтгерив</a:t>
            </a:r>
            <a:endParaRPr lang="ru-RU" sz="4400" b="1" cap="all" dirty="0">
              <a:ln/>
              <a:solidFill>
                <a:srgbClr val="FF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00034" y="1785926"/>
            <a:ext cx="864396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 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intel\Desktop\IMG-20170122-WA0006.jpg"/>
          <p:cNvPicPr/>
          <p:nvPr/>
        </p:nvPicPr>
        <p:blipFill>
          <a:blip r:embed="rId3" cstate="print"/>
          <a:srcRect l="8061" t="24958" r="4680" b="21307"/>
          <a:stretch>
            <a:fillRect/>
          </a:stretch>
        </p:blipFill>
        <p:spPr bwMode="auto">
          <a:xfrm>
            <a:off x="7215206" y="214290"/>
            <a:ext cx="164304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28728" y="2071678"/>
            <a:ext cx="70009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149600" algn="ctr"/>
              </a:tabLst>
            </a:pPr>
            <a:r>
              <a:rPr lang="ru-RU" sz="4000" b="1" i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4000" b="1" i="1" dirty="0" err="1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Дарсны</a:t>
            </a:r>
            <a:r>
              <a:rPr lang="ru-RU" sz="4000" b="1" i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магъа</a:t>
            </a:r>
            <a:r>
              <a:rPr lang="ru-RU" sz="4000" b="1" i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не </a:t>
            </a:r>
            <a:r>
              <a:rPr lang="ru-RU" sz="4000" b="1" i="1" dirty="0" err="1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пайдасы</a:t>
            </a:r>
            <a:r>
              <a:rPr lang="ru-RU" sz="4000" b="1" i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болду</a:t>
            </a:r>
            <a:r>
              <a:rPr lang="ru-RU" sz="4000" b="1" i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4000" dirty="0" smtClean="0">
              <a:solidFill>
                <a:srgbClr val="0000FF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149600" algn="ctr"/>
              </a:tabLst>
            </a:pPr>
            <a:r>
              <a:rPr lang="ru-RU" sz="4000" b="1" i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4000" b="1" i="1" dirty="0" err="1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Къужурлу</a:t>
            </a:r>
            <a:r>
              <a:rPr lang="ru-RU" sz="4000" b="1" i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dirty="0" err="1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тийген</a:t>
            </a:r>
            <a:r>
              <a:rPr lang="ru-RU" sz="4000" b="1" i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dirty="0" err="1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ерлерин</a:t>
            </a:r>
            <a:r>
              <a:rPr lang="ru-RU" sz="4000" b="1" i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эсгерив</a:t>
            </a:r>
            <a:r>
              <a:rPr lang="ru-RU" sz="4000" b="1" i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4000" dirty="0" smtClean="0">
              <a:solidFill>
                <a:srgbClr val="0000FF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149600" algn="ctr"/>
              </a:tabLst>
            </a:pPr>
            <a:r>
              <a:rPr lang="ru-RU" sz="4000" b="1" i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- Не </a:t>
            </a:r>
            <a:r>
              <a:rPr lang="ru-RU" sz="4000" b="1" i="1" dirty="0" err="1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йимик</a:t>
            </a:r>
            <a:r>
              <a:rPr lang="ru-RU" sz="4000" b="1" i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dirty="0" err="1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четимликлерин</a:t>
            </a:r>
            <a:r>
              <a:rPr lang="ru-RU" sz="4000" b="1" i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эсгерме</a:t>
            </a:r>
            <a:r>
              <a:rPr lang="ru-RU" sz="4000" b="1" i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dirty="0" err="1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болабыз</a:t>
            </a:r>
            <a:r>
              <a:rPr lang="ru-RU" sz="4000" b="1" i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4000" dirty="0" smtClean="0">
              <a:solidFill>
                <a:srgbClr val="0000FF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571472" y="0"/>
            <a:ext cx="821537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49600" algn="ctr"/>
              </a:tabLst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49600" algn="ctr"/>
              </a:tabLst>
            </a:pP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Уьйге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иш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49600" algn="ctr"/>
              </a:tabLst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Санавлукъланы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да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къоллап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«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Ата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149600" algn="ctr"/>
              </a:tabLst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юртум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»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деген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темагъа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10-15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жумла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булан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сочинение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язып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гелмек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49600" algn="ctr"/>
              </a:tabLst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Оьзюгюзню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эртен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уянгъан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заманыгъыздан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башлап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гече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юхлама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ятагъан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замангъа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ерли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ёругъугъузну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къурмакъ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(режим дня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)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Рисунок 3" descr="C:\Users\intel\Desktop\Screenshot_2016-02-11-15-30-27-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500570"/>
            <a:ext cx="7215238" cy="2143140"/>
          </a:xfrm>
          <a:prstGeom prst="star32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intel\Desktop\IMG-20170122-WA0007.jpg"/>
          <p:cNvPicPr/>
          <p:nvPr/>
        </p:nvPicPr>
        <p:blipFill>
          <a:blip r:embed="rId3" cstate="print"/>
          <a:srcRect t="26401" b="22411"/>
          <a:stretch>
            <a:fillRect/>
          </a:stretch>
        </p:blipFill>
        <p:spPr bwMode="auto">
          <a:xfrm>
            <a:off x="1" y="0"/>
            <a:ext cx="2000231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intel\Desktop\IMG-20170122-WA0006.jpg"/>
          <p:cNvPicPr/>
          <p:nvPr/>
        </p:nvPicPr>
        <p:blipFill>
          <a:blip r:embed="rId4" cstate="print"/>
          <a:srcRect l="8061" t="24958" r="4680" b="21307"/>
          <a:stretch>
            <a:fillRect/>
          </a:stretch>
        </p:blipFill>
        <p:spPr bwMode="auto">
          <a:xfrm>
            <a:off x="7572396" y="3929066"/>
            <a:ext cx="135729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 rot="10800000" flipV="1">
            <a:off x="428596" y="1513404"/>
            <a:ext cx="8358246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     </a:t>
            </a:r>
            <a:endParaRPr kumimoji="0" lang="ru-RU" sz="40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48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Яхшы</a:t>
            </a:r>
            <a:r>
              <a:rPr lang="ru-RU" sz="48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 ёл </a:t>
            </a:r>
            <a:r>
              <a:rPr lang="ru-RU" sz="48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сизге</a:t>
            </a:r>
            <a:r>
              <a:rPr lang="ru-RU" sz="48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, </a:t>
            </a:r>
            <a:r>
              <a:rPr lang="ru-RU" sz="48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яшлар</a:t>
            </a:r>
            <a:r>
              <a:rPr lang="ru-RU" sz="48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, </a:t>
            </a:r>
          </a:p>
          <a:p>
            <a:pPr algn="ctr"/>
            <a:r>
              <a:rPr lang="ru-RU" sz="48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илму</a:t>
            </a:r>
            <a:r>
              <a:rPr lang="ru-RU" sz="48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 </a:t>
            </a:r>
            <a:r>
              <a:rPr lang="ru-RU" sz="48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сапаргъа</a:t>
            </a:r>
            <a:r>
              <a:rPr lang="ru-RU" sz="48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 !</a:t>
            </a:r>
            <a:endParaRPr lang="ru-RU" sz="48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</a:t>
            </a:r>
          </a:p>
        </p:txBody>
      </p:sp>
      <p:pic>
        <p:nvPicPr>
          <p:cNvPr id="6" name="Рисунок 5" descr="C:\Users\intel\Desktop\Screenshot_2016-02-11-15-30-27-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8929718" cy="3557224"/>
          </a:xfrm>
          <a:prstGeom prst="star32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ntel\Desktop\IMG-20170122-WA0007.jpg"/>
          <p:cNvPicPr/>
          <p:nvPr/>
        </p:nvPicPr>
        <p:blipFill>
          <a:blip r:embed="rId3" cstate="print"/>
          <a:srcRect t="26401" b="22411"/>
          <a:stretch>
            <a:fillRect/>
          </a:stretch>
        </p:blipFill>
        <p:spPr bwMode="auto">
          <a:xfrm>
            <a:off x="6551523" y="0"/>
            <a:ext cx="2592477" cy="23628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intel\Desktop\IMG-20170122-WA0006.jpg"/>
          <p:cNvPicPr/>
          <p:nvPr/>
        </p:nvPicPr>
        <p:blipFill>
          <a:blip r:embed="rId4" cstate="print"/>
          <a:srcRect l="8061" t="24958" r="4680" b="21307"/>
          <a:stretch>
            <a:fillRect/>
          </a:stretch>
        </p:blipFill>
        <p:spPr bwMode="auto">
          <a:xfrm>
            <a:off x="0" y="3071810"/>
            <a:ext cx="135729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ntel\Desktop\IMG-20170122-WA0007.jpg"/>
          <p:cNvPicPr/>
          <p:nvPr/>
        </p:nvPicPr>
        <p:blipFill>
          <a:blip r:embed="rId3" cstate="print"/>
          <a:srcRect t="26401" b="22411"/>
          <a:stretch>
            <a:fillRect/>
          </a:stretch>
        </p:blipFill>
        <p:spPr bwMode="auto">
          <a:xfrm>
            <a:off x="6703923" y="152400"/>
            <a:ext cx="2592477" cy="23628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2016-02-11-15-26-52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35808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500042"/>
            <a:ext cx="39290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err="1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Дарсны</a:t>
            </a:r>
            <a:r>
              <a:rPr lang="ru-RU" sz="3200" b="1" cap="all" dirty="0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3200" b="1" cap="all" dirty="0" err="1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темасы</a:t>
            </a:r>
            <a:r>
              <a:rPr lang="ru-RU" sz="3200" b="1" cap="all" dirty="0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: </a:t>
            </a:r>
            <a:endParaRPr lang="ru-RU" sz="3200" b="1" cap="all" dirty="0">
              <a:ln/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500042"/>
            <a:ext cx="50006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>
                <a:ln w="635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Санавлукъ</a:t>
            </a:r>
            <a:r>
              <a:rPr lang="ru-RU" sz="2800" dirty="0" smtClean="0">
                <a:ln w="635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 w="635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тил</a:t>
            </a:r>
            <a:r>
              <a:rPr lang="ru-RU" sz="2800" dirty="0" smtClean="0">
                <a:ln w="635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 w="635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гесим</a:t>
            </a:r>
            <a:r>
              <a:rPr lang="ru-RU" sz="2800" dirty="0" smtClean="0">
                <a:ln w="635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err="1" smtClean="0">
                <a:ln w="635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гьисапда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500174"/>
            <a:ext cx="36611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cap="all" dirty="0" err="1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Дарсны</a:t>
            </a:r>
            <a:r>
              <a:rPr lang="ru-RU" sz="3200" b="1" cap="all" dirty="0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3200" b="1" cap="all" dirty="0" err="1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мурады</a:t>
            </a:r>
            <a:r>
              <a:rPr lang="ru-RU" sz="3200" b="1" cap="all" dirty="0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1643050"/>
            <a:ext cx="492922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Санавлукъну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гьакъында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билимлерин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теренлешдирив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Оьзбашына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пайдалы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маълуматланы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тапма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уьйретив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Ахтарыв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ишлеге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гьаваслыгъын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артдырыв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Яратывчулукъ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пагьмуларын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гьислерин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оьсдюрюв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Ана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тилине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бакъгъан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сюювюн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артдырыв</a:t>
            </a:r>
            <a:r>
              <a:rPr lang="ru-RU" sz="24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857232"/>
            <a:ext cx="7786742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48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Тил</a:t>
            </a:r>
            <a:r>
              <a:rPr lang="ru-RU" sz="4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8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гесим</a:t>
            </a:r>
            <a:endParaRPr lang="ru-RU" sz="48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/\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r>
              <a:rPr lang="ru-RU" sz="40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Соравлары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r>
              <a:rPr lang="ru-RU" sz="40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Нени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англата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061518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</a:t>
            </a:r>
            <a:endParaRPr lang="ru-RU" sz="4800" b="1" dirty="0" smtClean="0">
              <a:solidFill>
                <a:srgbClr val="0000FF"/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2571744"/>
            <a:ext cx="7572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800" b="1" dirty="0" smtClean="0">
              <a:solidFill>
                <a:srgbClr val="0000FF"/>
              </a:solidFill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6" name="Рисунок 5" descr="C:\Users\intel\Desktop\IMG-20170122-WA0004.jpg"/>
          <p:cNvPicPr/>
          <p:nvPr/>
        </p:nvPicPr>
        <p:blipFill>
          <a:blip r:embed="rId2" cstate="print"/>
          <a:srcRect t="29800" b="25389"/>
          <a:stretch>
            <a:fillRect/>
          </a:stretch>
        </p:blipFill>
        <p:spPr bwMode="auto">
          <a:xfrm>
            <a:off x="5715008" y="4357694"/>
            <a:ext cx="228601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428736"/>
            <a:ext cx="83582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Санавлукъ</a:t>
            </a:r>
            <a:endParaRPr lang="ru-RU" sz="40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/\</a:t>
            </a:r>
          </a:p>
          <a:p>
            <a:pPr algn="ctr"/>
            <a:r>
              <a:rPr lang="ru-RU" sz="32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Нече</a:t>
            </a:r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 </a:t>
            </a:r>
            <a:r>
              <a:rPr lang="ru-RU" sz="32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Неченчи</a:t>
            </a:r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  </a:t>
            </a:r>
            <a:r>
              <a:rPr lang="ru-RU" sz="32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Санавун</a:t>
            </a:r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sz="32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гезигин</a:t>
            </a:r>
            <a:endParaRPr lang="ru-RU" sz="3200" dirty="0"/>
          </a:p>
        </p:txBody>
      </p:sp>
      <p:pic>
        <p:nvPicPr>
          <p:cNvPr id="3" name="Рисунок 2" descr="C:\Users\intel\Desktop\IMG-20170122-WA0014.jpg"/>
          <p:cNvPicPr/>
          <p:nvPr/>
        </p:nvPicPr>
        <p:blipFill>
          <a:blip r:embed="rId2" cstate="print"/>
          <a:srcRect l="6551" t="35909" r="7435" b="33531"/>
          <a:stretch>
            <a:fillRect/>
          </a:stretch>
        </p:blipFill>
        <p:spPr bwMode="auto">
          <a:xfrm>
            <a:off x="2714612" y="4000504"/>
            <a:ext cx="3357586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Бирикген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сёз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тагъымлар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Беш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артгъа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салмакъ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беш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къат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этип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алмакъ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Етти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юхугъа</a:t>
            </a:r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батмакъ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Етти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атасын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танытмакъ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Етти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къат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ерге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гирме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285860"/>
            <a:ext cx="7929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</a:t>
            </a:r>
            <a:endParaRPr lang="ru-RU" sz="4800" b="1" dirty="0" smtClean="0">
              <a:solidFill>
                <a:srgbClr val="0000FF"/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928802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786058"/>
            <a:ext cx="8143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</a:t>
            </a:r>
            <a:endParaRPr lang="ru-RU" sz="4800" b="1" dirty="0" smtClean="0">
              <a:solidFill>
                <a:srgbClr val="0000FF"/>
              </a:solidFill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5" name="Рисунок 4" descr="C:\Users\intel\Desktop\IMG-20170122-WA0014.jpg"/>
          <p:cNvPicPr/>
          <p:nvPr/>
        </p:nvPicPr>
        <p:blipFill>
          <a:blip r:embed="rId2" cstate="print"/>
          <a:srcRect l="6551" t="35909" r="7435" b="33531"/>
          <a:stretch>
            <a:fillRect/>
          </a:stretch>
        </p:blipFill>
        <p:spPr bwMode="auto">
          <a:xfrm>
            <a:off x="5429256" y="4429132"/>
            <a:ext cx="3357586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28596" y="0"/>
            <a:ext cx="8429684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Айтывлар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Юз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сугъарма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гюз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сугъар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Бир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сёйле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 dirty="0" err="1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минг</a:t>
            </a:r>
            <a: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тынгла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Юз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дос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- аз,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бир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душман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кёп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Къызны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къыркъ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гиши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сюер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бир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гиши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алыр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Гьар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гишини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бир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дерти,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тирменчини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сув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дерти.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Башда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гьакъыл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болмаса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эки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аякъгъа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гюч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бола.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Бир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ташгъа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уьч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керен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сюрюнген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гьайгев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Биревлеге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къарап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пикир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эт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биревлеге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къарап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шюкюр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эт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Бир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къойдан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эки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тери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чыкъмас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071538" y="0"/>
            <a:ext cx="778674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Чечеген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ёмакълар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Кёпюр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тюпде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дёрт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къардаш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Бир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терекде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беш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бутакъ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Рисунок 2" descr="C:\Users\intel\Desktop\IMG-20170122-WA0008.jpg"/>
          <p:cNvPicPr/>
          <p:nvPr/>
        </p:nvPicPr>
        <p:blipFill>
          <a:blip r:embed="rId2" cstate="print"/>
          <a:srcRect t="24363" b="20119"/>
          <a:stretch>
            <a:fillRect/>
          </a:stretch>
        </p:blipFill>
        <p:spPr bwMode="auto">
          <a:xfrm>
            <a:off x="6215074" y="642918"/>
            <a:ext cx="242889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71472" y="0"/>
            <a:ext cx="778674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solidFill>
                <a:srgbClr val="FF0000"/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37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3=111;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37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6=222;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37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9=333;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37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12=444;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37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15=555;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37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18=666…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428596" y="0"/>
            <a:ext cx="821537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rgbClr val="6600CC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Буссагьат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биз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къоллап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турагъан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арап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санавлар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башлап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5-нчи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асруда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Индияда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къолланма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башлагъан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Бары да 9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санав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болгъан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– 1-ден 9-гъа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ерли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Гьар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санавну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оьзюгер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гёре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мююшлери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болгъан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1-ни –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мююшю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2-ни –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эки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мююшю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3-ню –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уьч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мююшю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…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Ёкълукъну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англатагъан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санав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болмагъан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Ону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ери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бош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къоюла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болгъан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Сонг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тамаша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иш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бола: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араплар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индиялыланы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шо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санавларын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оьзлеге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къоллама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башлай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Бусурман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дюньясы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алгъа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багъып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чалт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гете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Араплар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Европа, Азия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маданияты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булан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тыгъыс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байлавлукъда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юрюйгенге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гёре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бары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алдынлы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янгылыкъларын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оьзлеге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къоллама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ала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болгъан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err="1" smtClean="0">
                <a:solidFill>
                  <a:srgbClr val="6600CC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Шолайлыкъда</a:t>
            </a:r>
            <a:r>
              <a:rPr lang="ru-RU" sz="2800" b="1" dirty="0" smtClean="0">
                <a:solidFill>
                  <a:srgbClr val="6600CC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, арап  </a:t>
            </a:r>
            <a:r>
              <a:rPr lang="ru-RU" sz="2800" b="1" dirty="0" err="1" smtClean="0">
                <a:solidFill>
                  <a:srgbClr val="6600CC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санавлар</a:t>
            </a:r>
            <a:r>
              <a:rPr lang="ru-RU" sz="2800" b="1" dirty="0" smtClean="0">
                <a:solidFill>
                  <a:srgbClr val="6600CC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err="1" smtClean="0">
                <a:solidFill>
                  <a:srgbClr val="6600CC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бизге</a:t>
            </a:r>
            <a:r>
              <a:rPr lang="ru-RU" sz="2800" b="1" dirty="0" smtClean="0">
                <a:solidFill>
                  <a:srgbClr val="6600CC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6600CC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гелген</a:t>
            </a:r>
            <a:r>
              <a:rPr lang="ru-RU" sz="2800" b="1" dirty="0" smtClean="0">
                <a:solidFill>
                  <a:srgbClr val="6600CC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Гьали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буссагьатда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да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биз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шо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санавланы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къоллап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турабыз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1056</TotalTime>
  <Words>564</Words>
  <Application>Microsoft Office PowerPoint</Application>
  <PresentationFormat>Экран (4:3)</PresentationFormat>
  <Paragraphs>112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intel</dc:creator>
  <cp:lastModifiedBy>Пользователь Windows</cp:lastModifiedBy>
  <cp:revision>131</cp:revision>
  <dcterms:created xsi:type="dcterms:W3CDTF">2017-01-19T04:27:52Z</dcterms:created>
  <dcterms:modified xsi:type="dcterms:W3CDTF">2023-02-19T14:06:19Z</dcterms:modified>
</cp:coreProperties>
</file>