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6858000" cx="9144000"/>
  <p:notesSz cx="6858000" cy="9144000"/>
  <p:embeddedFontLst>
    <p:embeddedFont>
      <p:font typeface="Playfair Display"/>
      <p:regular r:id="rId25"/>
      <p:bold r:id="rId26"/>
      <p:italic r:id="rId27"/>
      <p:boldItalic r:id="rId28"/>
    </p:embeddedFont>
    <p:embeddedFont>
      <p:font typeface="Lat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33" roundtripDataSignature="AMtx7mgYKC3kaVqDv3Wc34Rt/8ax2X6mT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PlayfairDisplay-bold.fntdata"/><Relationship Id="rId25" Type="http://schemas.openxmlformats.org/officeDocument/2006/relationships/font" Target="fonts/PlayfairDisplay-regular.fntdata"/><Relationship Id="rId28" Type="http://schemas.openxmlformats.org/officeDocument/2006/relationships/font" Target="fonts/PlayfairDisplay-boldItalic.fntdata"/><Relationship Id="rId27" Type="http://schemas.openxmlformats.org/officeDocument/2006/relationships/font" Target="fonts/PlayfairDisplay-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Lato-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Lato-italic.fntdata"/><Relationship Id="rId30" Type="http://schemas.openxmlformats.org/officeDocument/2006/relationships/font" Target="fonts/Lato-bold.fntdata"/><Relationship Id="rId11" Type="http://schemas.openxmlformats.org/officeDocument/2006/relationships/slide" Target="slides/slide6.xml"/><Relationship Id="rId33" Type="http://customschemas.google.com/relationships/presentationmetadata" Target="metadata"/><Relationship Id="rId10" Type="http://schemas.openxmlformats.org/officeDocument/2006/relationships/slide" Target="slides/slide5.xml"/><Relationship Id="rId32" Type="http://schemas.openxmlformats.org/officeDocument/2006/relationships/font" Target="fonts/Lato-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7" name="Google Shape;5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6" name="Google Shape;126;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3" name="Google Shape;143;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0" name="Google Shape;150;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6" name="Google Shape;156;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2" name="Google Shape;162;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9" name="Google Shape;169;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6" name="Google Shape;176;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2" name="Google Shape;182;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9" name="Google Shape;189;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7" name="Google Shape;77;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5" name="Google Shape;10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3" name="Google Shape;11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9" name="Google Shape;119;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g291fbff94ed_0_6"/>
          <p:cNvSpPr/>
          <p:nvPr/>
        </p:nvSpPr>
        <p:spPr>
          <a:xfrm>
            <a:off x="2749050" y="998400"/>
            <a:ext cx="3645900" cy="4861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g291fbff94ed_0_6"/>
          <p:cNvSpPr/>
          <p:nvPr/>
        </p:nvSpPr>
        <p:spPr>
          <a:xfrm>
            <a:off x="2992950" y="1323600"/>
            <a:ext cx="3158100" cy="4210800"/>
          </a:xfrm>
          <a:prstGeom prst="rect">
            <a:avLst/>
          </a:prstGeom>
          <a:noFill/>
          <a:ln cap="flat" cmpd="sng" w="28575">
            <a:solidFill>
              <a:schemeClr val="lt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g291fbff94ed_0_6"/>
          <p:cNvSpPr txBox="1"/>
          <p:nvPr>
            <p:ph type="ctrTitle"/>
          </p:nvPr>
        </p:nvSpPr>
        <p:spPr>
          <a:xfrm>
            <a:off x="3096250" y="2169600"/>
            <a:ext cx="2951400" cy="21123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3200"/>
              <a:buFont typeface="Lato"/>
              <a:buNone/>
              <a:defRPr>
                <a:solidFill>
                  <a:schemeClr val="lt1"/>
                </a:solidFill>
                <a:latin typeface="Lato"/>
                <a:ea typeface="Lato"/>
                <a:cs typeface="Lato"/>
                <a:sym typeface="Lato"/>
              </a:defRPr>
            </a:lvl1pPr>
            <a:lvl2pPr lvl="1" algn="ctr">
              <a:spcBef>
                <a:spcPts val="0"/>
              </a:spcBef>
              <a:spcAft>
                <a:spcPts val="0"/>
              </a:spcAft>
              <a:buClr>
                <a:schemeClr val="lt1"/>
              </a:buClr>
              <a:buSzPts val="3200"/>
              <a:buFont typeface="Lato"/>
              <a:buNone/>
              <a:defRPr>
                <a:solidFill>
                  <a:schemeClr val="lt1"/>
                </a:solidFill>
                <a:latin typeface="Lato"/>
                <a:ea typeface="Lato"/>
                <a:cs typeface="Lato"/>
                <a:sym typeface="Lato"/>
              </a:defRPr>
            </a:lvl2pPr>
            <a:lvl3pPr lvl="2" algn="ctr">
              <a:spcBef>
                <a:spcPts val="0"/>
              </a:spcBef>
              <a:spcAft>
                <a:spcPts val="0"/>
              </a:spcAft>
              <a:buClr>
                <a:schemeClr val="lt1"/>
              </a:buClr>
              <a:buSzPts val="3200"/>
              <a:buFont typeface="Lato"/>
              <a:buNone/>
              <a:defRPr>
                <a:solidFill>
                  <a:schemeClr val="lt1"/>
                </a:solidFill>
                <a:latin typeface="Lato"/>
                <a:ea typeface="Lato"/>
                <a:cs typeface="Lato"/>
                <a:sym typeface="Lato"/>
              </a:defRPr>
            </a:lvl3pPr>
            <a:lvl4pPr lvl="3" algn="ctr">
              <a:spcBef>
                <a:spcPts val="0"/>
              </a:spcBef>
              <a:spcAft>
                <a:spcPts val="0"/>
              </a:spcAft>
              <a:buClr>
                <a:schemeClr val="lt1"/>
              </a:buClr>
              <a:buSzPts val="3200"/>
              <a:buFont typeface="Lato"/>
              <a:buNone/>
              <a:defRPr>
                <a:solidFill>
                  <a:schemeClr val="lt1"/>
                </a:solidFill>
                <a:latin typeface="Lato"/>
                <a:ea typeface="Lato"/>
                <a:cs typeface="Lato"/>
                <a:sym typeface="Lato"/>
              </a:defRPr>
            </a:lvl4pPr>
            <a:lvl5pPr lvl="4" algn="ctr">
              <a:spcBef>
                <a:spcPts val="0"/>
              </a:spcBef>
              <a:spcAft>
                <a:spcPts val="0"/>
              </a:spcAft>
              <a:buClr>
                <a:schemeClr val="lt1"/>
              </a:buClr>
              <a:buSzPts val="3200"/>
              <a:buFont typeface="Lato"/>
              <a:buNone/>
              <a:defRPr>
                <a:solidFill>
                  <a:schemeClr val="lt1"/>
                </a:solidFill>
                <a:latin typeface="Lato"/>
                <a:ea typeface="Lato"/>
                <a:cs typeface="Lato"/>
                <a:sym typeface="Lato"/>
              </a:defRPr>
            </a:lvl5pPr>
            <a:lvl6pPr lvl="5" algn="ctr">
              <a:spcBef>
                <a:spcPts val="0"/>
              </a:spcBef>
              <a:spcAft>
                <a:spcPts val="0"/>
              </a:spcAft>
              <a:buClr>
                <a:schemeClr val="lt1"/>
              </a:buClr>
              <a:buSzPts val="3200"/>
              <a:buFont typeface="Lato"/>
              <a:buNone/>
              <a:defRPr>
                <a:solidFill>
                  <a:schemeClr val="lt1"/>
                </a:solidFill>
                <a:latin typeface="Lato"/>
                <a:ea typeface="Lato"/>
                <a:cs typeface="Lato"/>
                <a:sym typeface="Lato"/>
              </a:defRPr>
            </a:lvl6pPr>
            <a:lvl7pPr lvl="6" algn="ctr">
              <a:spcBef>
                <a:spcPts val="0"/>
              </a:spcBef>
              <a:spcAft>
                <a:spcPts val="0"/>
              </a:spcAft>
              <a:buClr>
                <a:schemeClr val="lt1"/>
              </a:buClr>
              <a:buSzPts val="3200"/>
              <a:buFont typeface="Lato"/>
              <a:buNone/>
              <a:defRPr>
                <a:solidFill>
                  <a:schemeClr val="lt1"/>
                </a:solidFill>
                <a:latin typeface="Lato"/>
                <a:ea typeface="Lato"/>
                <a:cs typeface="Lato"/>
                <a:sym typeface="Lato"/>
              </a:defRPr>
            </a:lvl7pPr>
            <a:lvl8pPr lvl="7" algn="ctr">
              <a:spcBef>
                <a:spcPts val="0"/>
              </a:spcBef>
              <a:spcAft>
                <a:spcPts val="0"/>
              </a:spcAft>
              <a:buClr>
                <a:schemeClr val="lt1"/>
              </a:buClr>
              <a:buSzPts val="3200"/>
              <a:buFont typeface="Lato"/>
              <a:buNone/>
              <a:defRPr>
                <a:solidFill>
                  <a:schemeClr val="lt1"/>
                </a:solidFill>
                <a:latin typeface="Lato"/>
                <a:ea typeface="Lato"/>
                <a:cs typeface="Lato"/>
                <a:sym typeface="Lato"/>
              </a:defRPr>
            </a:lvl8pPr>
            <a:lvl9pPr lvl="8" algn="ctr">
              <a:spcBef>
                <a:spcPts val="0"/>
              </a:spcBef>
              <a:spcAft>
                <a:spcPts val="0"/>
              </a:spcAft>
              <a:buClr>
                <a:schemeClr val="lt1"/>
              </a:buClr>
              <a:buSzPts val="3200"/>
              <a:buFont typeface="Lato"/>
              <a:buNone/>
              <a:defRPr>
                <a:solidFill>
                  <a:schemeClr val="lt1"/>
                </a:solidFill>
                <a:latin typeface="Lato"/>
                <a:ea typeface="Lato"/>
                <a:cs typeface="Lato"/>
                <a:sym typeface="Lato"/>
              </a:defRPr>
            </a:lvl9pPr>
          </a:lstStyle>
          <a:p/>
        </p:txBody>
      </p:sp>
      <p:sp>
        <p:nvSpPr>
          <p:cNvPr id="13" name="Google Shape;13;g291fbff94ed_0_6"/>
          <p:cNvSpPr txBox="1"/>
          <p:nvPr>
            <p:ph idx="1" type="subTitle"/>
          </p:nvPr>
        </p:nvSpPr>
        <p:spPr>
          <a:xfrm>
            <a:off x="3096363" y="4355907"/>
            <a:ext cx="2951400" cy="935100"/>
          </a:xfrm>
          <a:prstGeom prst="rect">
            <a:avLst/>
          </a:prstGeom>
        </p:spPr>
        <p:txBody>
          <a:bodyPr anchorCtr="0" anchor="b" bIns="91425" lIns="91425" spcFirstLastPara="1" rIns="91425" wrap="square" tIns="91425">
            <a:normAutofit/>
          </a:bodyPr>
          <a:lstStyle>
            <a:lvl1pPr lvl="0" algn="ctr">
              <a:lnSpc>
                <a:spcPct val="100000"/>
              </a:lnSpc>
              <a:spcBef>
                <a:spcPts val="0"/>
              </a:spcBef>
              <a:spcAft>
                <a:spcPts val="0"/>
              </a:spcAft>
              <a:buClr>
                <a:schemeClr val="lt1"/>
              </a:buClr>
              <a:buSzPts val="1800"/>
              <a:buFont typeface="Playfair Display"/>
              <a:buNone/>
              <a:defRPr b="1">
                <a:solidFill>
                  <a:schemeClr val="lt1"/>
                </a:solidFill>
                <a:latin typeface="Playfair Display"/>
                <a:ea typeface="Playfair Display"/>
                <a:cs typeface="Playfair Display"/>
                <a:sym typeface="Playfair Display"/>
              </a:defRPr>
            </a:lvl1pPr>
            <a:lvl2pPr lvl="1"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2pPr>
            <a:lvl3pPr lvl="2"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3pPr>
            <a:lvl4pPr lvl="3"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4pPr>
            <a:lvl5pPr lvl="4"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5pPr>
            <a:lvl6pPr lvl="5"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6pPr>
            <a:lvl7pPr lvl="6"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7pPr>
            <a:lvl8pPr lvl="7"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8pPr>
            <a:lvl9pPr lvl="8" algn="ctr">
              <a:lnSpc>
                <a:spcPct val="100000"/>
              </a:lnSpc>
              <a:spcBef>
                <a:spcPts val="0"/>
              </a:spcBef>
              <a:spcAft>
                <a:spcPts val="0"/>
              </a:spcAft>
              <a:buClr>
                <a:schemeClr val="lt1"/>
              </a:buClr>
              <a:buSzPts val="1800"/>
              <a:buFont typeface="Playfair Display"/>
              <a:buNone/>
              <a:defRPr b="1" sz="1800">
                <a:solidFill>
                  <a:schemeClr val="lt1"/>
                </a:solidFill>
                <a:latin typeface="Playfair Display"/>
                <a:ea typeface="Playfair Display"/>
                <a:cs typeface="Playfair Display"/>
                <a:sym typeface="Playfair Display"/>
              </a:defRPr>
            </a:lvl9pPr>
          </a:lstStyle>
          <a:p/>
        </p:txBody>
      </p:sp>
      <p:sp>
        <p:nvSpPr>
          <p:cNvPr id="14" name="Google Shape;14;g291fbff94ed_0_6"/>
          <p:cNvSpPr txBox="1"/>
          <p:nvPr>
            <p:ph idx="12" type="sldNum"/>
          </p:nvPr>
        </p:nvSpPr>
        <p:spPr>
          <a:xfrm>
            <a:off x="8490250" y="6241346"/>
            <a:ext cx="548700" cy="5247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g291fbff94ed_0_45"/>
          <p:cNvSpPr/>
          <p:nvPr/>
        </p:nvSpPr>
        <p:spPr>
          <a:xfrm>
            <a:off x="0" y="6727600"/>
            <a:ext cx="9144000" cy="130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g291fbff94ed_0_45"/>
          <p:cNvSpPr txBox="1"/>
          <p:nvPr>
            <p:ph hasCustomPrompt="1" type="title"/>
          </p:nvPr>
        </p:nvSpPr>
        <p:spPr>
          <a:xfrm>
            <a:off x="311700" y="1644133"/>
            <a:ext cx="8520600" cy="2146800"/>
          </a:xfrm>
          <a:prstGeom prst="rect">
            <a:avLst/>
          </a:prstGeom>
        </p:spPr>
        <p:txBody>
          <a:bodyPr anchorCtr="0" anchor="b" bIns="91425" lIns="91425" spcFirstLastPara="1" rIns="91425" wrap="square" tIns="91425">
            <a:normAutofit/>
          </a:bodyPr>
          <a:lstStyle>
            <a:lvl1pPr lvl="0" algn="ctr">
              <a:spcBef>
                <a:spcPts val="0"/>
              </a:spcBef>
              <a:spcAft>
                <a:spcPts val="0"/>
              </a:spcAft>
              <a:buSzPts val="10000"/>
              <a:buFont typeface="Lato"/>
              <a:buNone/>
              <a:defRPr sz="10000">
                <a:latin typeface="Lato"/>
                <a:ea typeface="Lato"/>
                <a:cs typeface="Lato"/>
                <a:sym typeface="Lato"/>
              </a:defRPr>
            </a:lvl1pPr>
            <a:lvl2pPr lvl="1" algn="ctr">
              <a:spcBef>
                <a:spcPts val="0"/>
              </a:spcBef>
              <a:spcAft>
                <a:spcPts val="0"/>
              </a:spcAft>
              <a:buSzPts val="10000"/>
              <a:buFont typeface="Lato"/>
              <a:buNone/>
              <a:defRPr sz="10000">
                <a:latin typeface="Lato"/>
                <a:ea typeface="Lato"/>
                <a:cs typeface="Lato"/>
                <a:sym typeface="Lato"/>
              </a:defRPr>
            </a:lvl2pPr>
            <a:lvl3pPr lvl="2" algn="ctr">
              <a:spcBef>
                <a:spcPts val="0"/>
              </a:spcBef>
              <a:spcAft>
                <a:spcPts val="0"/>
              </a:spcAft>
              <a:buSzPts val="10000"/>
              <a:buFont typeface="Lato"/>
              <a:buNone/>
              <a:defRPr sz="10000">
                <a:latin typeface="Lato"/>
                <a:ea typeface="Lato"/>
                <a:cs typeface="Lato"/>
                <a:sym typeface="Lato"/>
              </a:defRPr>
            </a:lvl3pPr>
            <a:lvl4pPr lvl="3" algn="ctr">
              <a:spcBef>
                <a:spcPts val="0"/>
              </a:spcBef>
              <a:spcAft>
                <a:spcPts val="0"/>
              </a:spcAft>
              <a:buSzPts val="10000"/>
              <a:buFont typeface="Lato"/>
              <a:buNone/>
              <a:defRPr sz="10000">
                <a:latin typeface="Lato"/>
                <a:ea typeface="Lato"/>
                <a:cs typeface="Lato"/>
                <a:sym typeface="Lato"/>
              </a:defRPr>
            </a:lvl4pPr>
            <a:lvl5pPr lvl="4" algn="ctr">
              <a:spcBef>
                <a:spcPts val="0"/>
              </a:spcBef>
              <a:spcAft>
                <a:spcPts val="0"/>
              </a:spcAft>
              <a:buSzPts val="10000"/>
              <a:buFont typeface="Lato"/>
              <a:buNone/>
              <a:defRPr sz="10000">
                <a:latin typeface="Lato"/>
                <a:ea typeface="Lato"/>
                <a:cs typeface="Lato"/>
                <a:sym typeface="Lato"/>
              </a:defRPr>
            </a:lvl5pPr>
            <a:lvl6pPr lvl="5" algn="ctr">
              <a:spcBef>
                <a:spcPts val="0"/>
              </a:spcBef>
              <a:spcAft>
                <a:spcPts val="0"/>
              </a:spcAft>
              <a:buSzPts val="10000"/>
              <a:buFont typeface="Lato"/>
              <a:buNone/>
              <a:defRPr sz="10000">
                <a:latin typeface="Lato"/>
                <a:ea typeface="Lato"/>
                <a:cs typeface="Lato"/>
                <a:sym typeface="Lato"/>
              </a:defRPr>
            </a:lvl6pPr>
            <a:lvl7pPr lvl="6" algn="ctr">
              <a:spcBef>
                <a:spcPts val="0"/>
              </a:spcBef>
              <a:spcAft>
                <a:spcPts val="0"/>
              </a:spcAft>
              <a:buSzPts val="10000"/>
              <a:buFont typeface="Lato"/>
              <a:buNone/>
              <a:defRPr sz="10000">
                <a:latin typeface="Lato"/>
                <a:ea typeface="Lato"/>
                <a:cs typeface="Lato"/>
                <a:sym typeface="Lato"/>
              </a:defRPr>
            </a:lvl7pPr>
            <a:lvl8pPr lvl="7" algn="ctr">
              <a:spcBef>
                <a:spcPts val="0"/>
              </a:spcBef>
              <a:spcAft>
                <a:spcPts val="0"/>
              </a:spcAft>
              <a:buSzPts val="10000"/>
              <a:buFont typeface="Lato"/>
              <a:buNone/>
              <a:defRPr sz="10000">
                <a:latin typeface="Lato"/>
                <a:ea typeface="Lato"/>
                <a:cs typeface="Lato"/>
                <a:sym typeface="Lato"/>
              </a:defRPr>
            </a:lvl8pPr>
            <a:lvl9pPr lvl="8" algn="ctr">
              <a:spcBef>
                <a:spcPts val="0"/>
              </a:spcBef>
              <a:spcAft>
                <a:spcPts val="0"/>
              </a:spcAft>
              <a:buSzPts val="10000"/>
              <a:buFont typeface="Lato"/>
              <a:buNone/>
              <a:defRPr sz="10000">
                <a:latin typeface="Lato"/>
                <a:ea typeface="Lato"/>
                <a:cs typeface="Lato"/>
                <a:sym typeface="Lato"/>
              </a:defRPr>
            </a:lvl9pPr>
          </a:lstStyle>
          <a:p>
            <a:r>
              <a:t>xx%</a:t>
            </a:r>
          </a:p>
        </p:txBody>
      </p:sp>
      <p:sp>
        <p:nvSpPr>
          <p:cNvPr id="51" name="Google Shape;51;g291fbff94ed_0_45"/>
          <p:cNvSpPr txBox="1"/>
          <p:nvPr>
            <p:ph idx="1" type="body"/>
          </p:nvPr>
        </p:nvSpPr>
        <p:spPr>
          <a:xfrm>
            <a:off x="311700" y="3892600"/>
            <a:ext cx="8520600" cy="14289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g291fbff94ed_0_45"/>
          <p:cNvSpPr txBox="1"/>
          <p:nvPr>
            <p:ph idx="12" type="sldNum"/>
          </p:nvPr>
        </p:nvSpPr>
        <p:spPr>
          <a:xfrm>
            <a:off x="8490250" y="6241346"/>
            <a:ext cx="548700" cy="5247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g291fbff94ed_0_50"/>
          <p:cNvSpPr txBox="1"/>
          <p:nvPr>
            <p:ph idx="12" type="sldNum"/>
          </p:nvPr>
        </p:nvSpPr>
        <p:spPr>
          <a:xfrm>
            <a:off x="8490250" y="6241346"/>
            <a:ext cx="548700" cy="5247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5" name="Shape 15"/>
        <p:cNvGrpSpPr/>
        <p:nvPr/>
      </p:nvGrpSpPr>
      <p:grpSpPr>
        <a:xfrm>
          <a:off x="0" y="0"/>
          <a:ext cx="0" cy="0"/>
          <a:chOff x="0" y="0"/>
          <a:chExt cx="0" cy="0"/>
        </a:xfrm>
      </p:grpSpPr>
      <p:sp>
        <p:nvSpPr>
          <p:cNvPr id="16" name="Google Shape;16;g291fbff94ed_0_12"/>
          <p:cNvSpPr txBox="1"/>
          <p:nvPr>
            <p:ph type="title"/>
          </p:nvPr>
        </p:nvSpPr>
        <p:spPr>
          <a:xfrm>
            <a:off x="509550" y="1898500"/>
            <a:ext cx="8124900" cy="23976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1pPr>
            <a:lvl2pPr lvl="1"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2pPr>
            <a:lvl3pPr lvl="2"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3pPr>
            <a:lvl4pPr lvl="3"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4pPr>
            <a:lvl5pPr lvl="4"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5pPr>
            <a:lvl6pPr lvl="5"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6pPr>
            <a:lvl7pPr lvl="6"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7pPr>
            <a:lvl8pPr lvl="7"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8pPr>
            <a:lvl9pPr lvl="8" algn="ctr">
              <a:spcBef>
                <a:spcPts val="0"/>
              </a:spcBef>
              <a:spcAft>
                <a:spcPts val="0"/>
              </a:spcAft>
              <a:buClr>
                <a:schemeClr val="lt1"/>
              </a:buClr>
              <a:buSzPts val="4800"/>
              <a:buFont typeface="Lato"/>
              <a:buNone/>
              <a:defRPr b="0" sz="4800">
                <a:solidFill>
                  <a:schemeClr val="lt1"/>
                </a:solidFill>
                <a:latin typeface="Lato"/>
                <a:ea typeface="Lato"/>
                <a:cs typeface="Lato"/>
                <a:sym typeface="Lato"/>
              </a:defRPr>
            </a:lvl9pPr>
          </a:lstStyle>
          <a:p/>
        </p:txBody>
      </p:sp>
      <p:sp>
        <p:nvSpPr>
          <p:cNvPr id="17" name="Google Shape;17;g291fbff94ed_0_12"/>
          <p:cNvSpPr txBox="1"/>
          <p:nvPr>
            <p:ph idx="12" type="sldNum"/>
          </p:nvPr>
        </p:nvSpPr>
        <p:spPr>
          <a:xfrm>
            <a:off x="8490250" y="6241346"/>
            <a:ext cx="548700" cy="5247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g291fbff94ed_0_15"/>
          <p:cNvSpPr/>
          <p:nvPr/>
        </p:nvSpPr>
        <p:spPr>
          <a:xfrm>
            <a:off x="0" y="6727600"/>
            <a:ext cx="9144000" cy="130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g291fbff94ed_0_15"/>
          <p:cNvSpPr txBox="1"/>
          <p:nvPr>
            <p:ph type="title"/>
          </p:nvPr>
        </p:nvSpPr>
        <p:spPr>
          <a:xfrm>
            <a:off x="311700" y="521800"/>
            <a:ext cx="8520600" cy="834900"/>
          </a:xfrm>
          <a:prstGeom prst="rect">
            <a:avLst/>
          </a:prstGeom>
        </p:spPr>
        <p:txBody>
          <a:bodyPr anchorCtr="0" anchor="t"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1" name="Google Shape;21;g291fbff94ed_0_15"/>
          <p:cNvSpPr txBox="1"/>
          <p:nvPr>
            <p:ph idx="1" type="body"/>
          </p:nvPr>
        </p:nvSpPr>
        <p:spPr>
          <a:xfrm>
            <a:off x="311700" y="1536633"/>
            <a:ext cx="8520600" cy="45552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2" name="Google Shape;22;g291fbff94ed_0_15"/>
          <p:cNvSpPr txBox="1"/>
          <p:nvPr>
            <p:ph idx="12" type="sldNum"/>
          </p:nvPr>
        </p:nvSpPr>
        <p:spPr>
          <a:xfrm>
            <a:off x="8490250" y="6241346"/>
            <a:ext cx="548700" cy="5247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g291fbff94ed_0_20"/>
          <p:cNvSpPr txBox="1"/>
          <p:nvPr>
            <p:ph type="title"/>
          </p:nvPr>
        </p:nvSpPr>
        <p:spPr>
          <a:xfrm>
            <a:off x="311700" y="521800"/>
            <a:ext cx="8520600" cy="834900"/>
          </a:xfrm>
          <a:prstGeom prst="rect">
            <a:avLst/>
          </a:prstGeom>
        </p:spPr>
        <p:txBody>
          <a:bodyPr anchorCtr="0" anchor="t"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5" name="Google Shape;25;g291fbff94ed_0_20"/>
          <p:cNvSpPr txBox="1"/>
          <p:nvPr>
            <p:ph idx="1" type="body"/>
          </p:nvPr>
        </p:nvSpPr>
        <p:spPr>
          <a:xfrm>
            <a:off x="311700" y="1536633"/>
            <a:ext cx="3999900" cy="4555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 name="Google Shape;26;g291fbff94ed_0_20"/>
          <p:cNvSpPr txBox="1"/>
          <p:nvPr>
            <p:ph idx="2" type="body"/>
          </p:nvPr>
        </p:nvSpPr>
        <p:spPr>
          <a:xfrm>
            <a:off x="4832400" y="1536633"/>
            <a:ext cx="3999900" cy="4555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g291fbff94ed_0_20"/>
          <p:cNvSpPr txBox="1"/>
          <p:nvPr>
            <p:ph idx="12" type="sldNum"/>
          </p:nvPr>
        </p:nvSpPr>
        <p:spPr>
          <a:xfrm>
            <a:off x="8490250" y="6241346"/>
            <a:ext cx="548700" cy="5247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g291fbff94ed_0_25"/>
          <p:cNvSpPr txBox="1"/>
          <p:nvPr>
            <p:ph type="title"/>
          </p:nvPr>
        </p:nvSpPr>
        <p:spPr>
          <a:xfrm>
            <a:off x="311700" y="521800"/>
            <a:ext cx="8520600" cy="834900"/>
          </a:xfrm>
          <a:prstGeom prst="rect">
            <a:avLst/>
          </a:prstGeom>
        </p:spPr>
        <p:txBody>
          <a:bodyPr anchorCtr="0" anchor="t"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30" name="Google Shape;30;g291fbff94ed_0_25"/>
          <p:cNvSpPr txBox="1"/>
          <p:nvPr>
            <p:ph idx="12" type="sldNum"/>
          </p:nvPr>
        </p:nvSpPr>
        <p:spPr>
          <a:xfrm>
            <a:off x="8490250" y="6241346"/>
            <a:ext cx="548700" cy="5247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g291fbff94ed_0_28"/>
          <p:cNvSpPr txBox="1"/>
          <p:nvPr>
            <p:ph type="title"/>
          </p:nvPr>
        </p:nvSpPr>
        <p:spPr>
          <a:xfrm>
            <a:off x="311700" y="740800"/>
            <a:ext cx="2808000" cy="1007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3" name="Google Shape;33;g291fbff94ed_0_28"/>
          <p:cNvSpPr txBox="1"/>
          <p:nvPr>
            <p:ph idx="1" type="body"/>
          </p:nvPr>
        </p:nvSpPr>
        <p:spPr>
          <a:xfrm>
            <a:off x="311700" y="1855170"/>
            <a:ext cx="2808000" cy="42393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g291fbff94ed_0_28"/>
          <p:cNvSpPr txBox="1"/>
          <p:nvPr>
            <p:ph idx="12" type="sldNum"/>
          </p:nvPr>
        </p:nvSpPr>
        <p:spPr>
          <a:xfrm>
            <a:off x="8490250" y="6241346"/>
            <a:ext cx="548700" cy="5247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dk2"/>
        </a:solidFill>
      </p:bgPr>
    </p:bg>
    <p:spTree>
      <p:nvGrpSpPr>
        <p:cNvPr id="35" name="Shape 35"/>
        <p:cNvGrpSpPr/>
        <p:nvPr/>
      </p:nvGrpSpPr>
      <p:grpSpPr>
        <a:xfrm>
          <a:off x="0" y="0"/>
          <a:ext cx="0" cy="0"/>
          <a:chOff x="0" y="0"/>
          <a:chExt cx="0" cy="0"/>
        </a:xfrm>
      </p:grpSpPr>
      <p:sp>
        <p:nvSpPr>
          <p:cNvPr id="36" name="Google Shape;36;g291fbff94ed_0_32"/>
          <p:cNvSpPr txBox="1"/>
          <p:nvPr>
            <p:ph type="title"/>
          </p:nvPr>
        </p:nvSpPr>
        <p:spPr>
          <a:xfrm>
            <a:off x="490250" y="701800"/>
            <a:ext cx="5618700" cy="54543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Font typeface="Lato"/>
              <a:buNone/>
              <a:defRPr b="0" sz="4800">
                <a:solidFill>
                  <a:schemeClr val="lt1"/>
                </a:solidFill>
                <a:latin typeface="Lato"/>
                <a:ea typeface="Lato"/>
                <a:cs typeface="Lato"/>
                <a:sym typeface="Lato"/>
              </a:defRPr>
            </a:lvl1pPr>
            <a:lvl2pPr lvl="1">
              <a:spcBef>
                <a:spcPts val="0"/>
              </a:spcBef>
              <a:spcAft>
                <a:spcPts val="0"/>
              </a:spcAft>
              <a:buClr>
                <a:schemeClr val="lt1"/>
              </a:buClr>
              <a:buSzPts val="4800"/>
              <a:buFont typeface="Lato"/>
              <a:buNone/>
              <a:defRPr b="0" sz="4800">
                <a:solidFill>
                  <a:schemeClr val="lt1"/>
                </a:solidFill>
                <a:latin typeface="Lato"/>
                <a:ea typeface="Lato"/>
                <a:cs typeface="Lato"/>
                <a:sym typeface="Lato"/>
              </a:defRPr>
            </a:lvl2pPr>
            <a:lvl3pPr lvl="2">
              <a:spcBef>
                <a:spcPts val="0"/>
              </a:spcBef>
              <a:spcAft>
                <a:spcPts val="0"/>
              </a:spcAft>
              <a:buClr>
                <a:schemeClr val="lt1"/>
              </a:buClr>
              <a:buSzPts val="4800"/>
              <a:buFont typeface="Lato"/>
              <a:buNone/>
              <a:defRPr b="0" sz="4800">
                <a:solidFill>
                  <a:schemeClr val="lt1"/>
                </a:solidFill>
                <a:latin typeface="Lato"/>
                <a:ea typeface="Lato"/>
                <a:cs typeface="Lato"/>
                <a:sym typeface="Lato"/>
              </a:defRPr>
            </a:lvl3pPr>
            <a:lvl4pPr lvl="3">
              <a:spcBef>
                <a:spcPts val="0"/>
              </a:spcBef>
              <a:spcAft>
                <a:spcPts val="0"/>
              </a:spcAft>
              <a:buClr>
                <a:schemeClr val="lt1"/>
              </a:buClr>
              <a:buSzPts val="4800"/>
              <a:buFont typeface="Lato"/>
              <a:buNone/>
              <a:defRPr b="0" sz="4800">
                <a:solidFill>
                  <a:schemeClr val="lt1"/>
                </a:solidFill>
                <a:latin typeface="Lato"/>
                <a:ea typeface="Lato"/>
                <a:cs typeface="Lato"/>
                <a:sym typeface="Lato"/>
              </a:defRPr>
            </a:lvl4pPr>
            <a:lvl5pPr lvl="4">
              <a:spcBef>
                <a:spcPts val="0"/>
              </a:spcBef>
              <a:spcAft>
                <a:spcPts val="0"/>
              </a:spcAft>
              <a:buClr>
                <a:schemeClr val="lt1"/>
              </a:buClr>
              <a:buSzPts val="4800"/>
              <a:buFont typeface="Lato"/>
              <a:buNone/>
              <a:defRPr b="0" sz="4800">
                <a:solidFill>
                  <a:schemeClr val="lt1"/>
                </a:solidFill>
                <a:latin typeface="Lato"/>
                <a:ea typeface="Lato"/>
                <a:cs typeface="Lato"/>
                <a:sym typeface="Lato"/>
              </a:defRPr>
            </a:lvl5pPr>
            <a:lvl6pPr lvl="5">
              <a:spcBef>
                <a:spcPts val="0"/>
              </a:spcBef>
              <a:spcAft>
                <a:spcPts val="0"/>
              </a:spcAft>
              <a:buClr>
                <a:schemeClr val="lt1"/>
              </a:buClr>
              <a:buSzPts val="4800"/>
              <a:buFont typeface="Lato"/>
              <a:buNone/>
              <a:defRPr b="0" sz="4800">
                <a:solidFill>
                  <a:schemeClr val="lt1"/>
                </a:solidFill>
                <a:latin typeface="Lato"/>
                <a:ea typeface="Lato"/>
                <a:cs typeface="Lato"/>
                <a:sym typeface="Lato"/>
              </a:defRPr>
            </a:lvl6pPr>
            <a:lvl7pPr lvl="6">
              <a:spcBef>
                <a:spcPts val="0"/>
              </a:spcBef>
              <a:spcAft>
                <a:spcPts val="0"/>
              </a:spcAft>
              <a:buClr>
                <a:schemeClr val="lt1"/>
              </a:buClr>
              <a:buSzPts val="4800"/>
              <a:buFont typeface="Lato"/>
              <a:buNone/>
              <a:defRPr b="0" sz="4800">
                <a:solidFill>
                  <a:schemeClr val="lt1"/>
                </a:solidFill>
                <a:latin typeface="Lato"/>
                <a:ea typeface="Lato"/>
                <a:cs typeface="Lato"/>
                <a:sym typeface="Lato"/>
              </a:defRPr>
            </a:lvl7pPr>
            <a:lvl8pPr lvl="7">
              <a:spcBef>
                <a:spcPts val="0"/>
              </a:spcBef>
              <a:spcAft>
                <a:spcPts val="0"/>
              </a:spcAft>
              <a:buClr>
                <a:schemeClr val="lt1"/>
              </a:buClr>
              <a:buSzPts val="4800"/>
              <a:buFont typeface="Lato"/>
              <a:buNone/>
              <a:defRPr b="0" sz="4800">
                <a:solidFill>
                  <a:schemeClr val="lt1"/>
                </a:solidFill>
                <a:latin typeface="Lato"/>
                <a:ea typeface="Lato"/>
                <a:cs typeface="Lato"/>
                <a:sym typeface="Lato"/>
              </a:defRPr>
            </a:lvl8pPr>
            <a:lvl9pPr lvl="8">
              <a:spcBef>
                <a:spcPts val="0"/>
              </a:spcBef>
              <a:spcAft>
                <a:spcPts val="0"/>
              </a:spcAft>
              <a:buClr>
                <a:schemeClr val="lt1"/>
              </a:buClr>
              <a:buSzPts val="4800"/>
              <a:buFont typeface="Lato"/>
              <a:buNone/>
              <a:defRPr b="0" sz="4800">
                <a:solidFill>
                  <a:schemeClr val="lt1"/>
                </a:solidFill>
                <a:latin typeface="Lato"/>
                <a:ea typeface="Lato"/>
                <a:cs typeface="Lato"/>
                <a:sym typeface="Lato"/>
              </a:defRPr>
            </a:lvl9pPr>
          </a:lstStyle>
          <a:p/>
        </p:txBody>
      </p:sp>
      <p:sp>
        <p:nvSpPr>
          <p:cNvPr id="37" name="Google Shape;37;g291fbff94ed_0_32"/>
          <p:cNvSpPr txBox="1"/>
          <p:nvPr>
            <p:ph idx="12" type="sldNum"/>
          </p:nvPr>
        </p:nvSpPr>
        <p:spPr>
          <a:xfrm>
            <a:off x="8490250" y="6241346"/>
            <a:ext cx="548700" cy="5247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g291fbff94ed_0_35"/>
          <p:cNvSpPr/>
          <p:nvPr/>
        </p:nvSpPr>
        <p:spPr>
          <a:xfrm>
            <a:off x="4572000" y="-33"/>
            <a:ext cx="4572000" cy="6858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0" name="Google Shape;40;g291fbff94ed_0_35"/>
          <p:cNvCxnSpPr/>
          <p:nvPr/>
        </p:nvCxnSpPr>
        <p:spPr>
          <a:xfrm>
            <a:off x="5029675" y="5994000"/>
            <a:ext cx="468300" cy="0"/>
          </a:xfrm>
          <a:prstGeom prst="straightConnector1">
            <a:avLst/>
          </a:prstGeom>
          <a:noFill/>
          <a:ln cap="flat" cmpd="sng" w="19050">
            <a:solidFill>
              <a:schemeClr val="lt1"/>
            </a:solidFill>
            <a:prstDash val="solid"/>
            <a:round/>
            <a:headEnd len="sm" w="sm" type="none"/>
            <a:tailEnd len="sm" w="sm" type="none"/>
          </a:ln>
        </p:spPr>
      </p:cxnSp>
      <p:sp>
        <p:nvSpPr>
          <p:cNvPr id="41" name="Google Shape;41;g291fbff94ed_0_35"/>
          <p:cNvSpPr txBox="1"/>
          <p:nvPr>
            <p:ph type="title"/>
          </p:nvPr>
        </p:nvSpPr>
        <p:spPr>
          <a:xfrm>
            <a:off x="265500" y="1477267"/>
            <a:ext cx="4045200" cy="22449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 name="Google Shape;42;g291fbff94ed_0_35"/>
          <p:cNvSpPr txBox="1"/>
          <p:nvPr>
            <p:ph idx="1" type="subTitle"/>
          </p:nvPr>
        </p:nvSpPr>
        <p:spPr>
          <a:xfrm>
            <a:off x="265500" y="3793601"/>
            <a:ext cx="4045200" cy="17940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g291fbff94ed_0_35"/>
          <p:cNvSpPr txBox="1"/>
          <p:nvPr>
            <p:ph idx="2" type="body"/>
          </p:nvPr>
        </p:nvSpPr>
        <p:spPr>
          <a:xfrm>
            <a:off x="4939500" y="965600"/>
            <a:ext cx="3837000" cy="49269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4" name="Google Shape;44;g291fbff94ed_0_35"/>
          <p:cNvSpPr txBox="1"/>
          <p:nvPr>
            <p:ph idx="12" type="sldNum"/>
          </p:nvPr>
        </p:nvSpPr>
        <p:spPr>
          <a:xfrm>
            <a:off x="8490250" y="6241346"/>
            <a:ext cx="548700" cy="5247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g291fbff94ed_0_42"/>
          <p:cNvSpPr txBox="1"/>
          <p:nvPr>
            <p:ph idx="1" type="body"/>
          </p:nvPr>
        </p:nvSpPr>
        <p:spPr>
          <a:xfrm>
            <a:off x="319500" y="5640767"/>
            <a:ext cx="5998800" cy="7983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7" name="Google Shape;47;g291fbff94ed_0_42"/>
          <p:cNvSpPr txBox="1"/>
          <p:nvPr>
            <p:ph idx="12" type="sldNum"/>
          </p:nvPr>
        </p:nvSpPr>
        <p:spPr>
          <a:xfrm>
            <a:off x="8490250" y="6241346"/>
            <a:ext cx="548700" cy="5247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coral">
    <p:bg>
      <p:bgPr>
        <a:solidFill>
          <a:schemeClr val="lt1"/>
        </a:solidFill>
      </p:bgPr>
    </p:bg>
    <p:spTree>
      <p:nvGrpSpPr>
        <p:cNvPr id="5" name="Shape 5"/>
        <p:cNvGrpSpPr/>
        <p:nvPr/>
      </p:nvGrpSpPr>
      <p:grpSpPr>
        <a:xfrm>
          <a:off x="0" y="0"/>
          <a:ext cx="0" cy="0"/>
          <a:chOff x="0" y="0"/>
          <a:chExt cx="0" cy="0"/>
        </a:xfrm>
      </p:grpSpPr>
      <p:sp>
        <p:nvSpPr>
          <p:cNvPr id="6" name="Google Shape;6;g291fbff94ed_0_2"/>
          <p:cNvSpPr txBox="1"/>
          <p:nvPr>
            <p:ph type="title"/>
          </p:nvPr>
        </p:nvSpPr>
        <p:spPr>
          <a:xfrm>
            <a:off x="311700" y="521800"/>
            <a:ext cx="8520600" cy="834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1pPr>
            <a:lvl2pPr lvl="1">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2pPr>
            <a:lvl3pPr lvl="2">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3pPr>
            <a:lvl4pPr lvl="3">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4pPr>
            <a:lvl5pPr lvl="4">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5pPr>
            <a:lvl6pPr lvl="5">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6pPr>
            <a:lvl7pPr lvl="6">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7pPr>
            <a:lvl8pPr lvl="7">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8pPr>
            <a:lvl9pPr lvl="8">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9pPr>
          </a:lstStyle>
          <a:p/>
        </p:txBody>
      </p:sp>
      <p:sp>
        <p:nvSpPr>
          <p:cNvPr id="7" name="Google Shape;7;g291fbff94ed_0_2"/>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Lato"/>
              <a:buChar char="●"/>
              <a:defRPr sz="1800">
                <a:solidFill>
                  <a:schemeClr val="dk2"/>
                </a:solidFill>
                <a:latin typeface="Lato"/>
                <a:ea typeface="Lato"/>
                <a:cs typeface="Lato"/>
                <a:sym typeface="Lato"/>
              </a:defRPr>
            </a:lvl1pPr>
            <a:lvl2pPr indent="-317500" lvl="1" marL="9144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2pPr>
            <a:lvl3pPr indent="-317500" lvl="2" marL="13716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3pPr>
            <a:lvl4pPr indent="-317500" lvl="3" marL="18288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4pPr>
            <a:lvl5pPr indent="-317500" lvl="4" marL="22860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5pPr>
            <a:lvl6pPr indent="-317500" lvl="5" marL="27432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6pPr>
            <a:lvl7pPr indent="-317500" lvl="6" marL="32004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7pPr>
            <a:lvl8pPr indent="-317500" lvl="7" marL="36576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8pPr>
            <a:lvl9pPr indent="-317500" lvl="8" marL="41148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9pPr>
          </a:lstStyle>
          <a:p/>
        </p:txBody>
      </p:sp>
      <p:sp>
        <p:nvSpPr>
          <p:cNvPr id="8" name="Google Shape;8;g291fbff94ed_0_2"/>
          <p:cNvSpPr txBox="1"/>
          <p:nvPr>
            <p:ph idx="12" type="sldNum"/>
          </p:nvPr>
        </p:nvSpPr>
        <p:spPr>
          <a:xfrm>
            <a:off x="8490250" y="6241346"/>
            <a:ext cx="548700" cy="5247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Lato"/>
                <a:ea typeface="Lato"/>
                <a:cs typeface="Lato"/>
                <a:sym typeface="Lato"/>
              </a:defRPr>
            </a:lvl1pPr>
            <a:lvl2pPr lvl="1" algn="r">
              <a:buNone/>
              <a:defRPr sz="1000">
                <a:solidFill>
                  <a:schemeClr val="dk2"/>
                </a:solidFill>
                <a:latin typeface="Lato"/>
                <a:ea typeface="Lato"/>
                <a:cs typeface="Lato"/>
                <a:sym typeface="Lato"/>
              </a:defRPr>
            </a:lvl2pPr>
            <a:lvl3pPr lvl="2" algn="r">
              <a:buNone/>
              <a:defRPr sz="1000">
                <a:solidFill>
                  <a:schemeClr val="dk2"/>
                </a:solidFill>
                <a:latin typeface="Lato"/>
                <a:ea typeface="Lato"/>
                <a:cs typeface="Lato"/>
                <a:sym typeface="Lato"/>
              </a:defRPr>
            </a:lvl3pPr>
            <a:lvl4pPr lvl="3" algn="r">
              <a:buNone/>
              <a:defRPr sz="1000">
                <a:solidFill>
                  <a:schemeClr val="dk2"/>
                </a:solidFill>
                <a:latin typeface="Lato"/>
                <a:ea typeface="Lato"/>
                <a:cs typeface="Lato"/>
                <a:sym typeface="Lato"/>
              </a:defRPr>
            </a:lvl4pPr>
            <a:lvl5pPr lvl="4" algn="r">
              <a:buNone/>
              <a:defRPr sz="1000">
                <a:solidFill>
                  <a:schemeClr val="dk2"/>
                </a:solidFill>
                <a:latin typeface="Lato"/>
                <a:ea typeface="Lato"/>
                <a:cs typeface="Lato"/>
                <a:sym typeface="Lato"/>
              </a:defRPr>
            </a:lvl5pPr>
            <a:lvl6pPr lvl="5" algn="r">
              <a:buNone/>
              <a:defRPr sz="1000">
                <a:solidFill>
                  <a:schemeClr val="dk2"/>
                </a:solidFill>
                <a:latin typeface="Lato"/>
                <a:ea typeface="Lato"/>
                <a:cs typeface="Lato"/>
                <a:sym typeface="Lato"/>
              </a:defRPr>
            </a:lvl6pPr>
            <a:lvl7pPr lvl="6" algn="r">
              <a:buNone/>
              <a:defRPr sz="1000">
                <a:solidFill>
                  <a:schemeClr val="dk2"/>
                </a:solidFill>
                <a:latin typeface="Lato"/>
                <a:ea typeface="Lato"/>
                <a:cs typeface="Lato"/>
                <a:sym typeface="Lato"/>
              </a:defRPr>
            </a:lvl7pPr>
            <a:lvl8pPr lvl="7" algn="r">
              <a:buNone/>
              <a:defRPr sz="1000">
                <a:solidFill>
                  <a:schemeClr val="dk2"/>
                </a:solidFill>
                <a:latin typeface="Lato"/>
                <a:ea typeface="Lato"/>
                <a:cs typeface="Lato"/>
                <a:sym typeface="Lato"/>
              </a:defRPr>
            </a:lvl8pPr>
            <a:lvl9pPr lvl="8" algn="r">
              <a:buNone/>
              <a:defRPr sz="1000">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jpg"/><Relationship Id="rId4" Type="http://schemas.openxmlformats.org/officeDocument/2006/relationships/image" Target="../media/image3.jpg"/><Relationship Id="rId10" Type="http://schemas.openxmlformats.org/officeDocument/2006/relationships/image" Target="../media/image2.png"/><Relationship Id="rId9" Type="http://schemas.openxmlformats.org/officeDocument/2006/relationships/image" Target="../media/image38.png"/><Relationship Id="rId5" Type="http://schemas.openxmlformats.org/officeDocument/2006/relationships/image" Target="../media/image7.jpg"/><Relationship Id="rId6" Type="http://schemas.openxmlformats.org/officeDocument/2006/relationships/image" Target="../media/image18.jpg"/><Relationship Id="rId7" Type="http://schemas.openxmlformats.org/officeDocument/2006/relationships/image" Target="../media/image5.jpg"/><Relationship Id="rId8" Type="http://schemas.openxmlformats.org/officeDocument/2006/relationships/image" Target="../media/image1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20.jpg"/><Relationship Id="rId4" Type="http://schemas.openxmlformats.org/officeDocument/2006/relationships/image" Target="../media/image21.jpg"/><Relationship Id="rId5" Type="http://schemas.openxmlformats.org/officeDocument/2006/relationships/image" Target="../media/image26.jpg"/><Relationship Id="rId6" Type="http://schemas.openxmlformats.org/officeDocument/2006/relationships/image" Target="../media/image27.jpg"/><Relationship Id="rId7" Type="http://schemas.openxmlformats.org/officeDocument/2006/relationships/image" Target="../media/image25.jpg"/><Relationship Id="rId8" Type="http://schemas.openxmlformats.org/officeDocument/2006/relationships/image" Target="../media/image2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2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3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2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3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3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3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35.jpg"/><Relationship Id="rId4" Type="http://schemas.openxmlformats.org/officeDocument/2006/relationships/image" Target="../media/image34.jpg"/><Relationship Id="rId5" Type="http://schemas.openxmlformats.org/officeDocument/2006/relationships/image" Target="../media/image3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0.jpg"/><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9.jpg"/><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2.jpg"/><Relationship Id="rId4" Type="http://schemas.openxmlformats.org/officeDocument/2006/relationships/image" Target="../media/image16.jpg"/><Relationship Id="rId5" Type="http://schemas.openxmlformats.org/officeDocument/2006/relationships/image" Target="../media/image14.jpg"/><Relationship Id="rId6"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0000"/>
        </a:solidFill>
      </p:bgPr>
    </p:bg>
    <p:spTree>
      <p:nvGrpSpPr>
        <p:cNvPr id="58" name="Shape 58"/>
        <p:cNvGrpSpPr/>
        <p:nvPr/>
      </p:nvGrpSpPr>
      <p:grpSpPr>
        <a:xfrm>
          <a:off x="0" y="0"/>
          <a:ext cx="0" cy="0"/>
          <a:chOff x="0" y="0"/>
          <a:chExt cx="0" cy="0"/>
        </a:xfrm>
      </p:grpSpPr>
      <p:sp>
        <p:nvSpPr>
          <p:cNvPr id="59" name="Google Shape;59;p1"/>
          <p:cNvSpPr txBox="1"/>
          <p:nvPr>
            <p:ph type="ctrTitle"/>
          </p:nvPr>
        </p:nvSpPr>
        <p:spPr>
          <a:xfrm>
            <a:off x="755650" y="2535237"/>
            <a:ext cx="7772400" cy="147002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002060"/>
              </a:buClr>
              <a:buSzPts val="6600"/>
              <a:buFont typeface="Times New Roman"/>
              <a:buNone/>
            </a:pPr>
            <a:r>
              <a:rPr b="1" i="1" lang="en-US" sz="6600" u="none">
                <a:solidFill>
                  <a:srgbClr val="002060"/>
                </a:solidFill>
                <a:latin typeface="Times New Roman"/>
                <a:ea typeface="Times New Roman"/>
                <a:cs typeface="Times New Roman"/>
                <a:sym typeface="Times New Roman"/>
              </a:rPr>
              <a:t>Грузия</a:t>
            </a:r>
            <a:endParaRPr/>
          </a:p>
        </p:txBody>
      </p:sp>
      <p:pic>
        <p:nvPicPr>
          <p:cNvPr descr="http://sakartvelo.ru/sites/sakartvelo.ru/files/Flag_4.jpg" id="60" name="Google Shape;60;p1"/>
          <p:cNvPicPr preferRelativeResize="0"/>
          <p:nvPr/>
        </p:nvPicPr>
        <p:blipFill rotWithShape="1">
          <a:blip r:embed="rId3">
            <a:alphaModFix/>
          </a:blip>
          <a:srcRect b="0" l="0" r="0" t="0"/>
          <a:stretch/>
        </p:blipFill>
        <p:spPr>
          <a:xfrm>
            <a:off x="61912" y="404812"/>
            <a:ext cx="2854325" cy="2141537"/>
          </a:xfrm>
          <a:prstGeom prst="rect">
            <a:avLst/>
          </a:prstGeom>
          <a:noFill/>
          <a:ln>
            <a:noFill/>
          </a:ln>
          <a:effectLst>
            <a:outerShdw blurRad="63500" dir="2700000" dist="139700">
              <a:srgbClr val="333333">
                <a:alpha val="64313"/>
              </a:srgbClr>
            </a:outerShdw>
          </a:effectLst>
        </p:spPr>
      </p:pic>
      <p:pic>
        <p:nvPicPr>
          <p:cNvPr descr="http://img1.liveinternet.ru/images/foto/c/0/apps/3/861/3861251_66a919b5b914.jpg" id="61" name="Google Shape;61;p1"/>
          <p:cNvPicPr preferRelativeResize="0"/>
          <p:nvPr/>
        </p:nvPicPr>
        <p:blipFill rotWithShape="1">
          <a:blip r:embed="rId4">
            <a:alphaModFix/>
          </a:blip>
          <a:srcRect b="0" l="0" r="0" t="0"/>
          <a:stretch/>
        </p:blipFill>
        <p:spPr>
          <a:xfrm>
            <a:off x="179387" y="3282950"/>
            <a:ext cx="2736850" cy="3314700"/>
          </a:xfrm>
          <a:prstGeom prst="rect">
            <a:avLst/>
          </a:prstGeom>
          <a:noFill/>
          <a:ln>
            <a:noFill/>
          </a:ln>
          <a:effectLst>
            <a:outerShdw blurRad="63500" dir="2700000" dist="139700">
              <a:srgbClr val="333333">
                <a:alpha val="64313"/>
              </a:srgbClr>
            </a:outerShdw>
          </a:effectLst>
        </p:spPr>
      </p:pic>
      <p:pic>
        <p:nvPicPr>
          <p:cNvPr descr="http://stat20.privet.ru/lr/0c0574a39c9859a1b5156e48ce065005" id="62" name="Google Shape;62;p1"/>
          <p:cNvPicPr preferRelativeResize="0"/>
          <p:nvPr/>
        </p:nvPicPr>
        <p:blipFill rotWithShape="1">
          <a:blip r:embed="rId5">
            <a:alphaModFix/>
          </a:blip>
          <a:srcRect b="0" l="0" r="0" t="0"/>
          <a:stretch/>
        </p:blipFill>
        <p:spPr>
          <a:xfrm>
            <a:off x="3018637" y="12"/>
            <a:ext cx="3106737" cy="2089150"/>
          </a:xfrm>
          <a:prstGeom prst="rect">
            <a:avLst/>
          </a:prstGeom>
          <a:noFill/>
          <a:ln>
            <a:noFill/>
          </a:ln>
          <a:effectLst>
            <a:outerShdw blurRad="63500" dir="2700000" dist="139700">
              <a:srgbClr val="333333">
                <a:alpha val="64313"/>
              </a:srgbClr>
            </a:outerShdw>
          </a:effectLst>
        </p:spPr>
      </p:pic>
      <p:pic>
        <p:nvPicPr>
          <p:cNvPr descr="http://liva.eto-ya.com/files/home/uaho/public_html/sites/eto/wp-content/blogs.dir/3072/files/2009/04/0_24f0_91d01937_l1.jpg" id="63" name="Google Shape;63;p1"/>
          <p:cNvPicPr preferRelativeResize="0"/>
          <p:nvPr/>
        </p:nvPicPr>
        <p:blipFill rotWithShape="1">
          <a:blip r:embed="rId6">
            <a:alphaModFix/>
          </a:blip>
          <a:srcRect b="0" l="0" r="0" t="0"/>
          <a:stretch/>
        </p:blipFill>
        <p:spPr>
          <a:xfrm>
            <a:off x="6156325" y="692150"/>
            <a:ext cx="2843212" cy="2133600"/>
          </a:xfrm>
          <a:prstGeom prst="rect">
            <a:avLst/>
          </a:prstGeom>
          <a:noFill/>
          <a:ln>
            <a:noFill/>
          </a:ln>
          <a:effectLst>
            <a:outerShdw blurRad="63500" dir="2700000" dist="139700">
              <a:srgbClr val="333333">
                <a:alpha val="64313"/>
              </a:srgbClr>
            </a:outerShdw>
          </a:effectLst>
        </p:spPr>
      </p:pic>
      <p:pic>
        <p:nvPicPr>
          <p:cNvPr descr="http://rvstravel.az/uploads/xinkali.jpg" id="64" name="Google Shape;64;p1"/>
          <p:cNvPicPr preferRelativeResize="0"/>
          <p:nvPr/>
        </p:nvPicPr>
        <p:blipFill rotWithShape="1">
          <a:blip r:embed="rId7">
            <a:alphaModFix/>
          </a:blip>
          <a:srcRect b="0" l="0" r="0" t="0"/>
          <a:stretch/>
        </p:blipFill>
        <p:spPr>
          <a:xfrm>
            <a:off x="3203575" y="4329112"/>
            <a:ext cx="3024187" cy="2268537"/>
          </a:xfrm>
          <a:prstGeom prst="rect">
            <a:avLst/>
          </a:prstGeom>
          <a:noFill/>
          <a:ln>
            <a:noFill/>
          </a:ln>
          <a:effectLst>
            <a:outerShdw blurRad="63500" dir="2700000" dist="139700">
              <a:srgbClr val="333333">
                <a:alpha val="64313"/>
              </a:srgbClr>
            </a:outerShdw>
          </a:effectLst>
        </p:spPr>
      </p:pic>
      <p:pic>
        <p:nvPicPr>
          <p:cNvPr descr="http://images13.fotosik.pl/114/1031b36ddfbe2d56.jpg" id="65" name="Google Shape;65;p1"/>
          <p:cNvPicPr preferRelativeResize="0"/>
          <p:nvPr/>
        </p:nvPicPr>
        <p:blipFill rotWithShape="1">
          <a:blip r:embed="rId8">
            <a:alphaModFix/>
          </a:blip>
          <a:srcRect b="0" l="0" r="0" t="0"/>
          <a:stretch/>
        </p:blipFill>
        <p:spPr>
          <a:xfrm>
            <a:off x="6251575" y="3284537"/>
            <a:ext cx="2857500" cy="2000250"/>
          </a:xfrm>
          <a:prstGeom prst="rect">
            <a:avLst/>
          </a:prstGeom>
          <a:noFill/>
          <a:ln>
            <a:noFill/>
          </a:ln>
        </p:spPr>
      </p:pic>
      <p:pic>
        <p:nvPicPr>
          <p:cNvPr id="66" name="Google Shape;66;p1"/>
          <p:cNvPicPr preferRelativeResize="0"/>
          <p:nvPr/>
        </p:nvPicPr>
        <p:blipFill>
          <a:blip r:embed="rId9">
            <a:alphaModFix/>
          </a:blip>
          <a:stretch>
            <a:fillRect/>
          </a:stretch>
        </p:blipFill>
        <p:spPr>
          <a:xfrm>
            <a:off x="29450" y="408775"/>
            <a:ext cx="2896301" cy="2133600"/>
          </a:xfrm>
          <a:prstGeom prst="rect">
            <a:avLst/>
          </a:prstGeom>
          <a:noFill/>
          <a:ln>
            <a:noFill/>
          </a:ln>
          <a:effectLst>
            <a:outerShdw blurRad="63500" dir="2700000" dist="139700">
              <a:srgbClr val="333333">
                <a:alpha val="64310"/>
              </a:srgbClr>
            </a:outerShdw>
          </a:effectLst>
        </p:spPr>
      </p:pic>
      <p:pic>
        <p:nvPicPr>
          <p:cNvPr id="67" name="Google Shape;67;p1"/>
          <p:cNvPicPr preferRelativeResize="0"/>
          <p:nvPr/>
        </p:nvPicPr>
        <p:blipFill>
          <a:blip r:embed="rId10">
            <a:alphaModFix/>
          </a:blip>
          <a:stretch>
            <a:fillRect/>
          </a:stretch>
        </p:blipFill>
        <p:spPr>
          <a:xfrm>
            <a:off x="6150750" y="692150"/>
            <a:ext cx="2843200" cy="20891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additive="base">
                                        <p:cTn dur="500"/>
                                        <p:tgtEl>
                                          <p:spTgt spid="59"/>
                                        </p:tgtEl>
                                        <p:attrNameLst>
                                          <p:attrName>ppt_w</p:attrName>
                                        </p:attrNameLst>
                                      </p:cBhvr>
                                      <p:tavLst>
                                        <p:tav fmla="" tm="0">
                                          <p:val>
                                            <p:strVal val="0"/>
                                          </p:val>
                                        </p:tav>
                                        <p:tav fmla="" tm="100000">
                                          <p:val>
                                            <p:strVal val="#ppt_w"/>
                                          </p:val>
                                        </p:tav>
                                      </p:tavLst>
                                    </p:anim>
                                    <p:anim calcmode="lin" valueType="num">
                                      <p:cBhvr additive="base">
                                        <p:cTn dur="500"/>
                                        <p:tgtEl>
                                          <p:spTgt spid="59"/>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pic>
        <p:nvPicPr>
          <p:cNvPr descr="G:\img11.jpg" id="128" name="Google Shape;128;p11"/>
          <p:cNvPicPr preferRelativeResize="0"/>
          <p:nvPr/>
        </p:nvPicPr>
        <p:blipFill rotWithShape="1">
          <a:blip r:embed="rId3">
            <a:alphaModFix/>
          </a:blip>
          <a:srcRect b="0" l="0" r="0" t="0"/>
          <a:stretch/>
        </p:blipFill>
        <p:spPr>
          <a:xfrm>
            <a:off x="467544" y="764704"/>
            <a:ext cx="8352928" cy="5904656"/>
          </a:xfrm>
          <a:prstGeom prst="round2DiagRect">
            <a:avLst>
              <a:gd fmla="val 16667" name="adj1"/>
              <a:gd fmla="val 0" name="adj2"/>
            </a:avLst>
          </a:prstGeom>
          <a:noFill/>
          <a:ln cap="sq" cmpd="sng" w="88900">
            <a:solidFill>
              <a:srgbClr val="FFFFFF"/>
            </a:solidFill>
            <a:prstDash val="solid"/>
            <a:miter lim="800000"/>
            <a:headEnd len="sm" w="sm" type="none"/>
            <a:tailEnd len="sm" w="sm" type="none"/>
          </a:ln>
          <a:effectLst>
            <a:outerShdw blurRad="254000" rotWithShape="0" algn="tl">
              <a:srgbClr val="000000">
                <a:alpha val="42352"/>
              </a:srgbClr>
            </a:outerShdw>
          </a:effectLst>
        </p:spPr>
      </p:pic>
      <p:pic>
        <p:nvPicPr>
          <p:cNvPr descr="http://img1.liveinternet.ru/images/attach/c/6/89/942/89942253_2031587_1442x_8922478786.jpg" id="129" name="Google Shape;129;p11"/>
          <p:cNvPicPr preferRelativeResize="0"/>
          <p:nvPr/>
        </p:nvPicPr>
        <p:blipFill rotWithShape="1">
          <a:blip r:embed="rId4">
            <a:alphaModFix/>
          </a:blip>
          <a:srcRect b="0" l="0" r="0" t="0"/>
          <a:stretch/>
        </p:blipFill>
        <p:spPr>
          <a:xfrm>
            <a:off x="5652120" y="3140968"/>
            <a:ext cx="3356413" cy="2238673"/>
          </a:xfrm>
          <a:prstGeom prst="rect">
            <a:avLst/>
          </a:prstGeom>
          <a:noFill/>
          <a:ln>
            <a:noFill/>
          </a:ln>
        </p:spPr>
      </p:pic>
      <p:pic>
        <p:nvPicPr>
          <p:cNvPr descr="http://queen-time.ru/media/13325212.jpg" id="130" name="Google Shape;130;p11"/>
          <p:cNvPicPr preferRelativeResize="0"/>
          <p:nvPr/>
        </p:nvPicPr>
        <p:blipFill rotWithShape="1">
          <a:blip r:embed="rId5">
            <a:alphaModFix/>
          </a:blip>
          <a:srcRect b="0" l="0" r="0" t="0"/>
          <a:stretch/>
        </p:blipFill>
        <p:spPr>
          <a:xfrm>
            <a:off x="395536" y="3356992"/>
            <a:ext cx="2807023" cy="1800200"/>
          </a:xfrm>
          <a:prstGeom prst="rect">
            <a:avLst/>
          </a:prstGeom>
          <a:noFill/>
          <a:ln>
            <a:noFill/>
          </a:ln>
        </p:spPr>
      </p:pic>
      <p:pic>
        <p:nvPicPr>
          <p:cNvPr descr="http://img1.liveinternet.ru/images/attach/b/3/9/180/9180514_0734de5337ed483c87d214d3b7d8135e.jpg" id="131" name="Google Shape;131;p11"/>
          <p:cNvPicPr preferRelativeResize="0"/>
          <p:nvPr/>
        </p:nvPicPr>
        <p:blipFill rotWithShape="1">
          <a:blip r:embed="rId6">
            <a:alphaModFix/>
          </a:blip>
          <a:srcRect b="0" l="0" r="0" t="0"/>
          <a:stretch/>
        </p:blipFill>
        <p:spPr>
          <a:xfrm>
            <a:off x="251520" y="4941168"/>
            <a:ext cx="2376264" cy="1800200"/>
          </a:xfrm>
          <a:prstGeom prst="rect">
            <a:avLst/>
          </a:prstGeom>
          <a:noFill/>
          <a:ln>
            <a:noFill/>
          </a:ln>
        </p:spPr>
      </p:pic>
      <p:pic>
        <p:nvPicPr>
          <p:cNvPr id="132" name="Google Shape;132;p11"/>
          <p:cNvPicPr preferRelativeResize="0"/>
          <p:nvPr/>
        </p:nvPicPr>
        <p:blipFill rotWithShape="1">
          <a:blip r:embed="rId7">
            <a:alphaModFix/>
          </a:blip>
          <a:srcRect b="0" l="0" r="0" t="0"/>
          <a:stretch/>
        </p:blipFill>
        <p:spPr>
          <a:xfrm>
            <a:off x="3995936" y="3573016"/>
            <a:ext cx="2629218" cy="1894255"/>
          </a:xfrm>
          <a:prstGeom prst="rect">
            <a:avLst/>
          </a:prstGeom>
          <a:noFill/>
          <a:ln>
            <a:noFill/>
          </a:ln>
        </p:spPr>
      </p:pic>
      <p:pic>
        <p:nvPicPr>
          <p:cNvPr descr="http://kushaem-vkusno.com/uploads/taginator/May-2012/recept-lobio-iz-konservirovannoj-fasoli.jpg" id="133" name="Google Shape;133;p11"/>
          <p:cNvPicPr preferRelativeResize="0"/>
          <p:nvPr/>
        </p:nvPicPr>
        <p:blipFill rotWithShape="1">
          <a:blip r:embed="rId8">
            <a:alphaModFix/>
          </a:blip>
          <a:srcRect b="0" l="0" r="0" t="0"/>
          <a:stretch/>
        </p:blipFill>
        <p:spPr>
          <a:xfrm>
            <a:off x="4499992" y="5129808"/>
            <a:ext cx="2641600" cy="172819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2"/>
          <p:cNvSpPr txBox="1"/>
          <p:nvPr/>
        </p:nvSpPr>
        <p:spPr>
          <a:xfrm>
            <a:off x="250825" y="1041400"/>
            <a:ext cx="4392612" cy="5816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7375E"/>
              </a:buClr>
              <a:buSzPts val="2400"/>
              <a:buFont typeface="Calibri"/>
              <a:buNone/>
            </a:pPr>
            <a:r>
              <a:rPr b="1" i="0" lang="en-US" sz="2400" u="none" cap="none" strike="noStrike">
                <a:solidFill>
                  <a:srgbClr val="17375E"/>
                </a:solidFill>
                <a:latin typeface="Calibri"/>
                <a:ea typeface="Calibri"/>
                <a:cs typeface="Calibri"/>
                <a:sym typeface="Calibri"/>
              </a:rPr>
              <a:t> Вино здесь уважают, а потому не злоупотребляют им. Выпить стаканчик вина перед обедом считает своим долгом каждый грузин, а уж в праздник этот напиток течет рекой. Застольем управляет тамада. Он должен отдельно произнести тост за каждого из присутствующих, не выходя из-за стола в течении 5 часов. Последний бокал за грузинским столом должен быть осушен до дна.</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17375E"/>
              </a:buClr>
              <a:buSzPts val="1800"/>
              <a:buFont typeface="Arial"/>
              <a:buNone/>
            </a:pPr>
            <a:br>
              <a:rPr b="0" i="0" lang="en-US" sz="1800" u="none" cap="none" strike="noStrike">
                <a:solidFill>
                  <a:srgbClr val="17375E"/>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pic>
        <p:nvPicPr>
          <p:cNvPr descr="бутылка_вина.jpg" id="139" name="Google Shape;139;p12"/>
          <p:cNvPicPr preferRelativeResize="0"/>
          <p:nvPr/>
        </p:nvPicPr>
        <p:blipFill rotWithShape="1">
          <a:blip r:embed="rId3">
            <a:alphaModFix/>
          </a:blip>
          <a:srcRect b="0" l="0" r="0" t="0"/>
          <a:stretch/>
        </p:blipFill>
        <p:spPr>
          <a:xfrm>
            <a:off x="5076825" y="1628775"/>
            <a:ext cx="3527425" cy="4032250"/>
          </a:xfrm>
          <a:prstGeom prst="rect">
            <a:avLst/>
          </a:prstGeom>
          <a:noFill/>
          <a:ln>
            <a:noFill/>
          </a:ln>
        </p:spPr>
      </p:pic>
      <p:sp>
        <p:nvSpPr>
          <p:cNvPr id="140" name="Google Shape;140;p12"/>
          <p:cNvSpPr txBox="1"/>
          <p:nvPr>
            <p:ph type="title"/>
          </p:nvPr>
        </p:nvSpPr>
        <p:spPr>
          <a:xfrm>
            <a:off x="468312" y="0"/>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C00000"/>
              </a:buClr>
              <a:buSzPts val="4400"/>
              <a:buFont typeface="Calibri"/>
              <a:buNone/>
            </a:pPr>
            <a:r>
              <a:rPr b="0" i="1" lang="en-US" sz="4400" u="none">
                <a:solidFill>
                  <a:srgbClr val="C00000"/>
                </a:solidFill>
                <a:latin typeface="Calibri"/>
                <a:ea typeface="Calibri"/>
                <a:cs typeface="Calibri"/>
                <a:sym typeface="Calibri"/>
              </a:rPr>
              <a:t>Вино – это гордость Грузии!</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3"/>
          <p:cNvSpPr txBox="1"/>
          <p:nvPr>
            <p:ph type="title"/>
          </p:nvPr>
        </p:nvSpPr>
        <p:spPr>
          <a:xfrm>
            <a:off x="611187" y="0"/>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C00000"/>
              </a:buClr>
              <a:buSzPts val="4400"/>
              <a:buFont typeface="Calibri"/>
              <a:buNone/>
            </a:pPr>
            <a:r>
              <a:rPr b="0" i="1" lang="en-US" sz="4400" u="none">
                <a:solidFill>
                  <a:srgbClr val="C00000"/>
                </a:solidFill>
                <a:latin typeface="Calibri"/>
                <a:ea typeface="Calibri"/>
                <a:cs typeface="Calibri"/>
                <a:sym typeface="Calibri"/>
              </a:rPr>
              <a:t>Народные костюмы .</a:t>
            </a:r>
            <a:endParaRPr/>
          </a:p>
        </p:txBody>
      </p:sp>
      <p:pic>
        <p:nvPicPr>
          <p:cNvPr id="146" name="Google Shape;146;p13"/>
          <p:cNvPicPr preferRelativeResize="0"/>
          <p:nvPr/>
        </p:nvPicPr>
        <p:blipFill rotWithShape="1">
          <a:blip r:embed="rId3">
            <a:alphaModFix/>
          </a:blip>
          <a:srcRect b="0" l="0" r="0" t="0"/>
          <a:stretch/>
        </p:blipFill>
        <p:spPr>
          <a:xfrm>
            <a:off x="1116012" y="981075"/>
            <a:ext cx="6121400" cy="3311525"/>
          </a:xfrm>
          <a:prstGeom prst="rect">
            <a:avLst/>
          </a:prstGeom>
          <a:noFill/>
          <a:ln>
            <a:noFill/>
          </a:ln>
        </p:spPr>
      </p:pic>
      <p:sp>
        <p:nvSpPr>
          <p:cNvPr id="147" name="Google Shape;147;p13"/>
          <p:cNvSpPr txBox="1"/>
          <p:nvPr/>
        </p:nvSpPr>
        <p:spPr>
          <a:xfrm>
            <a:off x="457200" y="4724400"/>
            <a:ext cx="8280400" cy="157003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17375E"/>
              </a:buClr>
              <a:buSzPts val="2400"/>
              <a:buFont typeface="Calibri"/>
              <a:buNone/>
            </a:pPr>
            <a:r>
              <a:rPr b="1" i="0" lang="en-US" sz="2400" u="none" cap="none" strike="noStrike">
                <a:solidFill>
                  <a:srgbClr val="17375E"/>
                </a:solidFill>
                <a:latin typeface="Calibri"/>
                <a:ea typeface="Calibri"/>
                <a:cs typeface="Calibri"/>
                <a:sym typeface="Calibri"/>
              </a:rPr>
              <a:t>Национальный грузинский костюм отличается некоторым франтовством, которое умело сочетается с подчеркнуто элегантным кроем. Женские наряды очень красивые и нарядные, а мужские – демонстративно строгие</a:t>
            </a:r>
            <a:r>
              <a:rPr b="1" i="0" lang="en-US" sz="24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14"/>
          <p:cNvSpPr txBox="1"/>
          <p:nvPr>
            <p:ph type="title"/>
          </p:nvPr>
        </p:nvSpPr>
        <p:spPr>
          <a:xfrm>
            <a:off x="311700" y="521800"/>
            <a:ext cx="8520600" cy="8349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17375E"/>
              </a:buClr>
              <a:buSzPts val="4400"/>
              <a:buFont typeface="Calibri"/>
              <a:buNone/>
            </a:pPr>
            <a:r>
              <a:rPr b="0" i="1" lang="en-US" sz="4400" u="none">
                <a:solidFill>
                  <a:srgbClr val="17375E"/>
                </a:solidFill>
                <a:latin typeface="Calibri"/>
                <a:ea typeface="Calibri"/>
                <a:cs typeface="Calibri"/>
                <a:sym typeface="Calibri"/>
              </a:rPr>
              <a:t>Народным танцем Грузии, является лезгинка!</a:t>
            </a:r>
            <a:endParaRPr/>
          </a:p>
        </p:txBody>
      </p:sp>
      <p:pic>
        <p:nvPicPr>
          <p:cNvPr id="153" name="Google Shape;153;p14"/>
          <p:cNvPicPr preferRelativeResize="0"/>
          <p:nvPr/>
        </p:nvPicPr>
        <p:blipFill rotWithShape="1">
          <a:blip r:embed="rId3">
            <a:alphaModFix/>
          </a:blip>
          <a:srcRect b="0" l="0" r="0" t="0"/>
          <a:stretch/>
        </p:blipFill>
        <p:spPr>
          <a:xfrm>
            <a:off x="1042987" y="1700212"/>
            <a:ext cx="6769100" cy="482441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pic>
        <p:nvPicPr>
          <p:cNvPr descr="30 фактов о Грузии: Кавказская пленица" id="158" name="Google Shape;158;p15"/>
          <p:cNvPicPr preferRelativeResize="0"/>
          <p:nvPr/>
        </p:nvPicPr>
        <p:blipFill rotWithShape="1">
          <a:blip r:embed="rId3">
            <a:alphaModFix/>
          </a:blip>
          <a:srcRect b="0" l="0" r="0" t="0"/>
          <a:stretch/>
        </p:blipFill>
        <p:spPr>
          <a:xfrm>
            <a:off x="1547812" y="188912"/>
            <a:ext cx="6286500" cy="4305300"/>
          </a:xfrm>
          <a:prstGeom prst="rect">
            <a:avLst/>
          </a:prstGeom>
          <a:noFill/>
          <a:ln>
            <a:noFill/>
          </a:ln>
        </p:spPr>
      </p:pic>
      <p:sp>
        <p:nvSpPr>
          <p:cNvPr id="159" name="Google Shape;159;p15"/>
          <p:cNvSpPr txBox="1"/>
          <p:nvPr/>
        </p:nvSpPr>
        <p:spPr>
          <a:xfrm>
            <a:off x="395287" y="4941887"/>
            <a:ext cx="8208962" cy="1384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17375E"/>
              </a:buClr>
              <a:buSzPts val="2800"/>
              <a:buFont typeface="Calibri"/>
              <a:buNone/>
            </a:pPr>
            <a:r>
              <a:rPr b="1" i="0" lang="en-US" sz="2800" u="none" cap="none" strike="noStrike">
                <a:solidFill>
                  <a:srgbClr val="17375E"/>
                </a:solidFill>
                <a:latin typeface="Calibri"/>
                <a:ea typeface="Calibri"/>
                <a:cs typeface="Calibri"/>
                <a:sym typeface="Calibri"/>
              </a:rPr>
              <a:t>В некоторых регионах Грузии сохранилась традиция красть невест. Только делается это по обоюдному желанию невесты и жениха.</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6"/>
          <p:cNvSpPr txBox="1"/>
          <p:nvPr>
            <p:ph type="title"/>
          </p:nvPr>
        </p:nvSpPr>
        <p:spPr>
          <a:xfrm>
            <a:off x="539750" y="0"/>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C00000"/>
              </a:buClr>
              <a:buSzPts val="4400"/>
              <a:buFont typeface="Calibri"/>
              <a:buNone/>
            </a:pPr>
            <a:r>
              <a:rPr b="0" i="1" lang="en-US" sz="4400" u="none">
                <a:solidFill>
                  <a:srgbClr val="C00000"/>
                </a:solidFill>
                <a:latin typeface="Calibri"/>
                <a:ea typeface="Calibri"/>
                <a:cs typeface="Calibri"/>
                <a:sym typeface="Calibri"/>
              </a:rPr>
              <a:t>Обычаи грузинской свадьбы!</a:t>
            </a:r>
            <a:endParaRPr/>
          </a:p>
        </p:txBody>
      </p:sp>
      <p:sp>
        <p:nvSpPr>
          <p:cNvPr id="165" name="Google Shape;165;p16"/>
          <p:cNvSpPr txBox="1"/>
          <p:nvPr/>
        </p:nvSpPr>
        <p:spPr>
          <a:xfrm flipH="1">
            <a:off x="611187" y="4365625"/>
            <a:ext cx="7947025" cy="193833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17375E"/>
              </a:buClr>
              <a:buSzPts val="2000"/>
              <a:buFont typeface="Calibri"/>
              <a:buNone/>
            </a:pPr>
            <a:r>
              <a:rPr b="1" i="0" lang="en-US" sz="2000" u="none" cap="none" strike="noStrike">
                <a:solidFill>
                  <a:srgbClr val="17375E"/>
                </a:solidFill>
                <a:latin typeface="Calibri"/>
                <a:ea typeface="Calibri"/>
                <a:cs typeface="Calibri"/>
                <a:sym typeface="Calibri"/>
              </a:rPr>
              <a:t>В Грузии отказаться прийти на свадьбу невозможно, так как это большая обида для приглашающей стороны, и бывает, что с нее и начинается многолетняя вражда двух семей.</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17375E"/>
              </a:buClr>
              <a:buSzPts val="2000"/>
              <a:buFont typeface="Calibri"/>
              <a:buNone/>
            </a:pPr>
            <a:r>
              <a:rPr b="1" i="0" lang="en-US" sz="2000" u="none" cap="none" strike="noStrike">
                <a:solidFill>
                  <a:srgbClr val="17375E"/>
                </a:solidFill>
                <a:latin typeface="Calibri"/>
                <a:ea typeface="Calibri"/>
                <a:cs typeface="Calibri"/>
                <a:sym typeface="Calibri"/>
              </a:rPr>
              <a:t>У грузин есть еще одна очень интересная традиция - всем женщинам она бы понравилась. Все родственники жениха должны одарить невесту золотом. И не доведи Господи, кто-то забудет это сделать.</a:t>
            </a:r>
            <a:endParaRPr b="0" i="0" sz="1400" u="none" cap="none" strike="noStrike">
              <a:solidFill>
                <a:srgbClr val="000000"/>
              </a:solidFill>
              <a:latin typeface="Arial"/>
              <a:ea typeface="Arial"/>
              <a:cs typeface="Arial"/>
              <a:sym typeface="Arial"/>
            </a:endParaRPr>
          </a:p>
        </p:txBody>
      </p:sp>
      <p:pic>
        <p:nvPicPr>
          <p:cNvPr descr="30 фактов о Грузии: Грузинская свадьба" id="166" name="Google Shape;166;p16"/>
          <p:cNvPicPr preferRelativeResize="0"/>
          <p:nvPr/>
        </p:nvPicPr>
        <p:blipFill rotWithShape="1">
          <a:blip r:embed="rId3">
            <a:alphaModFix/>
          </a:blip>
          <a:srcRect b="0" l="0" r="0" t="0"/>
          <a:stretch/>
        </p:blipFill>
        <p:spPr>
          <a:xfrm>
            <a:off x="1908175" y="1125537"/>
            <a:ext cx="4608512" cy="280828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17"/>
          <p:cNvSpPr txBox="1"/>
          <p:nvPr>
            <p:ph type="title"/>
          </p:nvPr>
        </p:nvSpPr>
        <p:spPr>
          <a:xfrm>
            <a:off x="311700" y="521800"/>
            <a:ext cx="8520600" cy="8349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C00000"/>
              </a:buClr>
              <a:buSzPts val="4400"/>
              <a:buFont typeface="Calibri"/>
              <a:buNone/>
            </a:pPr>
            <a:r>
              <a:rPr b="0" i="1" lang="en-US" sz="4400" u="none">
                <a:solidFill>
                  <a:srgbClr val="C00000"/>
                </a:solidFill>
                <a:latin typeface="Calibri"/>
                <a:ea typeface="Calibri"/>
                <a:cs typeface="Calibri"/>
                <a:sym typeface="Calibri"/>
              </a:rPr>
              <a:t>Интересные факты о Грузии:</a:t>
            </a:r>
            <a:endParaRPr/>
          </a:p>
        </p:txBody>
      </p:sp>
      <p:sp>
        <p:nvSpPr>
          <p:cNvPr id="172" name="Google Shape;172;p17"/>
          <p:cNvSpPr txBox="1"/>
          <p:nvPr/>
        </p:nvSpPr>
        <p:spPr>
          <a:xfrm>
            <a:off x="747712" y="4581525"/>
            <a:ext cx="7921625" cy="157003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2060"/>
              </a:buClr>
              <a:buSzPts val="2400"/>
              <a:buFont typeface="Calibri"/>
              <a:buNone/>
            </a:pPr>
            <a:r>
              <a:rPr b="1" i="0" lang="en-US" sz="2400" u="none" cap="none" strike="noStrike">
                <a:solidFill>
                  <a:srgbClr val="002060"/>
                </a:solidFill>
                <a:latin typeface="Calibri"/>
                <a:ea typeface="Calibri"/>
                <a:cs typeface="Calibri"/>
                <a:sym typeface="Calibri"/>
              </a:rPr>
              <a:t>Одна из многих достопримечательностей Грузии - свешивающееся отовсюду белье, которое грузины размещают не на территории балкона, а за его пределами.</a:t>
            </a:r>
            <a:endParaRPr b="0" i="0" sz="1400" u="none" cap="none" strike="noStrike">
              <a:solidFill>
                <a:srgbClr val="000000"/>
              </a:solidFill>
              <a:latin typeface="Arial"/>
              <a:ea typeface="Arial"/>
              <a:cs typeface="Arial"/>
              <a:sym typeface="Arial"/>
            </a:endParaRPr>
          </a:p>
        </p:txBody>
      </p:sp>
      <p:pic>
        <p:nvPicPr>
          <p:cNvPr id="173" name="Google Shape;173;p17"/>
          <p:cNvPicPr preferRelativeResize="0"/>
          <p:nvPr/>
        </p:nvPicPr>
        <p:blipFill rotWithShape="1">
          <a:blip r:embed="rId3">
            <a:alphaModFix/>
          </a:blip>
          <a:srcRect b="0" l="0" r="0" t="0"/>
          <a:stretch/>
        </p:blipFill>
        <p:spPr>
          <a:xfrm>
            <a:off x="1403350" y="1308100"/>
            <a:ext cx="6337300" cy="30448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descr="30 фактов о Грузии: Грузинская многоэтажка" id="178" name="Google Shape;178;p18"/>
          <p:cNvPicPr preferRelativeResize="0"/>
          <p:nvPr/>
        </p:nvPicPr>
        <p:blipFill rotWithShape="1">
          <a:blip r:embed="rId3">
            <a:alphaModFix/>
          </a:blip>
          <a:srcRect b="0" l="0" r="0" t="0"/>
          <a:stretch/>
        </p:blipFill>
        <p:spPr>
          <a:xfrm>
            <a:off x="1187450" y="158750"/>
            <a:ext cx="6096000" cy="3775075"/>
          </a:xfrm>
          <a:prstGeom prst="rect">
            <a:avLst/>
          </a:prstGeom>
          <a:noFill/>
          <a:ln>
            <a:noFill/>
          </a:ln>
        </p:spPr>
      </p:pic>
      <p:sp>
        <p:nvSpPr>
          <p:cNvPr id="179" name="Google Shape;179;p18"/>
          <p:cNvSpPr txBox="1"/>
          <p:nvPr/>
        </p:nvSpPr>
        <p:spPr>
          <a:xfrm>
            <a:off x="468312" y="4292600"/>
            <a:ext cx="7632700" cy="2832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2060"/>
              </a:buClr>
              <a:buSzPts val="2000"/>
              <a:buFont typeface="Calibri"/>
              <a:buNone/>
            </a:pPr>
            <a:r>
              <a:rPr b="1" i="0" lang="en-US" sz="2000" u="none" cap="none" strike="noStrike">
                <a:solidFill>
                  <a:srgbClr val="002060"/>
                </a:solidFill>
                <a:latin typeface="Calibri"/>
                <a:ea typeface="Calibri"/>
                <a:cs typeface="Calibri"/>
                <a:sym typeface="Calibri"/>
              </a:rPr>
              <a:t>Грузины не снимают уличную обувь, приходя в гости. Если вы это сделаете, грузины могут принять такой жест за неуважение к хозяевам. Еще хуже, если вы попросите комнатные тапочки.</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000"/>
              <a:buFont typeface="Arial"/>
              <a:buNone/>
            </a:pPr>
            <a:r>
              <a:t/>
            </a:r>
            <a:endParaRPr b="1" i="0" sz="2000" u="none" cap="none" strike="noStrike">
              <a:solidFill>
                <a:srgbClr val="002060"/>
              </a:solidFill>
              <a:latin typeface="Calibri"/>
              <a:ea typeface="Calibri"/>
              <a:cs typeface="Calibri"/>
              <a:sym typeface="Calibri"/>
            </a:endParaRPr>
          </a:p>
          <a:p>
            <a:pPr indent="0" lvl="0" marL="0" marR="0" rtl="0" algn="ctr">
              <a:lnSpc>
                <a:spcPct val="100000"/>
              </a:lnSpc>
              <a:spcBef>
                <a:spcPts val="0"/>
              </a:spcBef>
              <a:spcAft>
                <a:spcPts val="0"/>
              </a:spcAft>
              <a:buClr>
                <a:srgbClr val="002060"/>
              </a:buClr>
              <a:buSzPts val="2000"/>
              <a:buFont typeface="Calibri"/>
              <a:buNone/>
            </a:pPr>
            <a:r>
              <a:rPr b="1" i="0" lang="en-US" sz="2000" u="none" cap="none" strike="noStrike">
                <a:solidFill>
                  <a:srgbClr val="002060"/>
                </a:solidFill>
                <a:latin typeface="Calibri"/>
                <a:ea typeface="Calibri"/>
                <a:cs typeface="Calibri"/>
                <a:sym typeface="Calibri"/>
              </a:rPr>
              <a:t> В грузинских многоэтажках очень часто встречаются лифты с оплатой или персональным ключом. Лифты с оплатой - чтобы подняться, нужно опустить определенное количество монет в механизм. Спуск бесплатный.</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00206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pic>
        <p:nvPicPr>
          <p:cNvPr descr="http://www.playcast.ru/uploads/2015/11/15/15894052.jpg" id="184" name="Google Shape;184;p20"/>
          <p:cNvPicPr preferRelativeResize="0"/>
          <p:nvPr/>
        </p:nvPicPr>
        <p:blipFill rotWithShape="1">
          <a:blip r:embed="rId3">
            <a:alphaModFix/>
          </a:blip>
          <a:srcRect b="0" l="0" r="0" t="0"/>
          <a:stretch/>
        </p:blipFill>
        <p:spPr>
          <a:xfrm>
            <a:off x="107950" y="333375"/>
            <a:ext cx="5111750" cy="3527425"/>
          </a:xfrm>
          <a:prstGeom prst="rect">
            <a:avLst/>
          </a:prstGeom>
          <a:noFill/>
          <a:ln>
            <a:noFill/>
          </a:ln>
        </p:spPr>
      </p:pic>
      <p:pic>
        <p:nvPicPr>
          <p:cNvPr descr="https://pbs.twimg.com/media/DD5ukX0WAAAWKhg.jpg:large" id="185" name="Google Shape;185;p20"/>
          <p:cNvPicPr preferRelativeResize="0"/>
          <p:nvPr/>
        </p:nvPicPr>
        <p:blipFill rotWithShape="1">
          <a:blip r:embed="rId4">
            <a:alphaModFix/>
          </a:blip>
          <a:srcRect b="0" l="0" r="0" t="0"/>
          <a:stretch/>
        </p:blipFill>
        <p:spPr>
          <a:xfrm>
            <a:off x="179387" y="3860800"/>
            <a:ext cx="5545137" cy="2852737"/>
          </a:xfrm>
          <a:prstGeom prst="rect">
            <a:avLst/>
          </a:prstGeom>
          <a:noFill/>
          <a:ln>
            <a:noFill/>
          </a:ln>
        </p:spPr>
      </p:pic>
      <p:pic>
        <p:nvPicPr>
          <p:cNvPr descr="http://img.fotodom.ru/FB08-4766.jpg?size=l" id="186" name="Google Shape;186;p20"/>
          <p:cNvPicPr preferRelativeResize="0"/>
          <p:nvPr/>
        </p:nvPicPr>
        <p:blipFill rotWithShape="1">
          <a:blip r:embed="rId5">
            <a:alphaModFix/>
          </a:blip>
          <a:srcRect b="0" l="0" r="0" t="0"/>
          <a:stretch/>
        </p:blipFill>
        <p:spPr>
          <a:xfrm>
            <a:off x="5073650" y="908050"/>
            <a:ext cx="4070350" cy="56165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1"/>
          <p:cNvSpPr txBox="1"/>
          <p:nvPr/>
        </p:nvSpPr>
        <p:spPr>
          <a:xfrm>
            <a:off x="1187450" y="563562"/>
            <a:ext cx="6480175" cy="157003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10253F"/>
              </a:buClr>
              <a:buSzPts val="9600"/>
              <a:buFont typeface="Arial"/>
              <a:buNone/>
            </a:pPr>
            <a:r>
              <a:rPr b="0" i="1" lang="en-US" sz="9600" u="none" cap="none" strike="noStrike">
                <a:solidFill>
                  <a:srgbClr val="10253F"/>
                </a:solidFill>
                <a:latin typeface="Arial"/>
                <a:ea typeface="Arial"/>
                <a:cs typeface="Arial"/>
                <a:sym typeface="Arial"/>
              </a:rPr>
              <a:t>Спасибо</a:t>
            </a:r>
            <a:endParaRPr b="0" i="0" sz="1400" u="none" cap="none" strike="noStrike">
              <a:solidFill>
                <a:srgbClr val="000000"/>
              </a:solidFill>
              <a:latin typeface="Arial"/>
              <a:ea typeface="Arial"/>
              <a:cs typeface="Arial"/>
              <a:sym typeface="Arial"/>
            </a:endParaRPr>
          </a:p>
        </p:txBody>
      </p:sp>
      <p:sp>
        <p:nvSpPr>
          <p:cNvPr id="192" name="Google Shape;192;p21"/>
          <p:cNvSpPr txBox="1"/>
          <p:nvPr/>
        </p:nvSpPr>
        <p:spPr>
          <a:xfrm>
            <a:off x="3306762" y="2133600"/>
            <a:ext cx="1427162" cy="1568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0253F"/>
              </a:buClr>
              <a:buSzPts val="9600"/>
              <a:buFont typeface="Arial"/>
              <a:buNone/>
            </a:pPr>
            <a:r>
              <a:rPr b="0" i="1" lang="en-US" sz="9600" u="none" cap="none" strike="noStrike">
                <a:solidFill>
                  <a:srgbClr val="10253F"/>
                </a:solidFill>
                <a:latin typeface="Arial"/>
                <a:ea typeface="Arial"/>
                <a:cs typeface="Arial"/>
                <a:sym typeface="Arial"/>
              </a:rPr>
              <a:t>за</a:t>
            </a:r>
            <a:endParaRPr b="0" i="0" sz="1400" u="none" cap="none" strike="noStrike">
              <a:solidFill>
                <a:srgbClr val="000000"/>
              </a:solidFill>
              <a:latin typeface="Arial"/>
              <a:ea typeface="Arial"/>
              <a:cs typeface="Arial"/>
              <a:sym typeface="Arial"/>
            </a:endParaRPr>
          </a:p>
        </p:txBody>
      </p:sp>
      <p:sp>
        <p:nvSpPr>
          <p:cNvPr id="193" name="Google Shape;193;p21"/>
          <p:cNvSpPr txBox="1"/>
          <p:nvPr/>
        </p:nvSpPr>
        <p:spPr>
          <a:xfrm>
            <a:off x="1331912" y="3860800"/>
            <a:ext cx="6107112" cy="157003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0253F"/>
              </a:buClr>
              <a:buSzPts val="9600"/>
              <a:buFont typeface="Arial"/>
              <a:buNone/>
            </a:pPr>
            <a:r>
              <a:rPr b="0" i="1" lang="en-US" sz="9600" u="none" cap="none" strike="noStrike">
                <a:solidFill>
                  <a:srgbClr val="10253F"/>
                </a:solidFill>
                <a:latin typeface="Arial"/>
                <a:ea typeface="Arial"/>
                <a:cs typeface="Arial"/>
                <a:sym typeface="Arial"/>
              </a:rPr>
              <a:t>внимание!</a:t>
            </a:r>
            <a:endParaRPr b="0" i="0" sz="1400" u="none" cap="none" strike="noStrike">
              <a:solidFill>
                <a:srgbClr val="000000"/>
              </a:solidFill>
              <a:latin typeface="Arial"/>
              <a:ea typeface="Arial"/>
              <a:cs typeface="Arial"/>
              <a:sym typeface="Arial"/>
            </a:endParaRPr>
          </a:p>
        </p:txBody>
      </p:sp>
      <p:pic>
        <p:nvPicPr>
          <p:cNvPr id="194" name="Google Shape;194;p21"/>
          <p:cNvPicPr preferRelativeResize="0"/>
          <p:nvPr/>
        </p:nvPicPr>
        <p:blipFill>
          <a:blip r:embed="rId3">
            <a:alphaModFix/>
          </a:blip>
          <a:stretch>
            <a:fillRect/>
          </a:stretch>
        </p:blipFill>
        <p:spPr>
          <a:xfrm>
            <a:off x="0" y="0"/>
            <a:ext cx="9144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pic>
        <p:nvPicPr>
          <p:cNvPr id="72" name="Google Shape;72;p2"/>
          <p:cNvPicPr preferRelativeResize="0"/>
          <p:nvPr/>
        </p:nvPicPr>
        <p:blipFill rotWithShape="1">
          <a:blip r:embed="rId3">
            <a:alphaModFix/>
          </a:blip>
          <a:srcRect b="0" l="0" r="0" t="0"/>
          <a:stretch/>
        </p:blipFill>
        <p:spPr>
          <a:xfrm>
            <a:off x="50800" y="333375"/>
            <a:ext cx="4233862" cy="2951162"/>
          </a:xfrm>
          <a:prstGeom prst="rect">
            <a:avLst/>
          </a:prstGeom>
          <a:noFill/>
          <a:ln>
            <a:noFill/>
          </a:ln>
          <a:effectLst>
            <a:outerShdw blurRad="63500" dir="2700000" dist="139700">
              <a:srgbClr val="333333">
                <a:alpha val="64313"/>
              </a:srgbClr>
            </a:outerShdw>
          </a:effectLst>
        </p:spPr>
      </p:pic>
      <p:sp>
        <p:nvSpPr>
          <p:cNvPr id="73" name="Google Shape;73;p2"/>
          <p:cNvSpPr txBox="1"/>
          <p:nvPr/>
        </p:nvSpPr>
        <p:spPr>
          <a:xfrm>
            <a:off x="179387" y="3789362"/>
            <a:ext cx="8640762" cy="258603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0000"/>
              </a:buClr>
              <a:buSzPts val="2400"/>
              <a:buFont typeface="Calibri"/>
              <a:buNone/>
            </a:pPr>
            <a:r>
              <a:rPr b="1" i="0" lang="en-US" sz="2400" u="none" cap="none" strike="noStrike">
                <a:solidFill>
                  <a:srgbClr val="FF0000"/>
                </a:solidFill>
                <a:latin typeface="Calibri"/>
                <a:ea typeface="Calibri"/>
                <a:cs typeface="Calibri"/>
                <a:sym typeface="Calibri"/>
              </a:rPr>
              <a:t>Республика Грузия </a:t>
            </a:r>
            <a:r>
              <a:rPr b="1" i="0" lang="en-US" sz="2400" u="none" cap="none" strike="noStrike">
                <a:solidFill>
                  <a:srgbClr val="002060"/>
                </a:solidFill>
                <a:latin typeface="Calibri"/>
                <a:ea typeface="Calibri"/>
                <a:cs typeface="Calibri"/>
                <a:sym typeface="Calibri"/>
              </a:rPr>
              <a:t>- государство в Закавказье. Граничит на севере с Россией.</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2060"/>
              </a:buClr>
              <a:buSzPts val="2400"/>
              <a:buFont typeface="Calibri"/>
              <a:buNone/>
            </a:pPr>
            <a:r>
              <a:rPr b="1" i="0" lang="en-US" sz="2400" u="none" cap="none" strike="noStrike">
                <a:solidFill>
                  <a:srgbClr val="002060"/>
                </a:solidFill>
                <a:latin typeface="Calibri"/>
                <a:ea typeface="Calibri"/>
                <a:cs typeface="Calibri"/>
                <a:sym typeface="Calibri"/>
              </a:rPr>
              <a:t>В Древнем мире Грузия и Испания назывались одинаково - Иберия. А язык басков (народа, проживающего в Испании) очень похож на грузинский.</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400"/>
              <a:buFont typeface="Arial"/>
              <a:buNone/>
            </a:pPr>
            <a:r>
              <a:t/>
            </a:r>
            <a:endParaRPr b="1" i="0" sz="2400" u="none" cap="none" strike="noStrike">
              <a:solidFill>
                <a:srgbClr val="00206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002060"/>
              </a:solidFill>
              <a:latin typeface="Calibri"/>
              <a:ea typeface="Calibri"/>
              <a:cs typeface="Calibri"/>
              <a:sym typeface="Calibri"/>
            </a:endParaRPr>
          </a:p>
        </p:txBody>
      </p:sp>
      <p:pic>
        <p:nvPicPr>
          <p:cNvPr descr="http://open.az/uploads/posts/2010-05/1273503867_tbilisi-3.jpg" id="74" name="Google Shape;74;p2"/>
          <p:cNvPicPr preferRelativeResize="0"/>
          <p:nvPr/>
        </p:nvPicPr>
        <p:blipFill rotWithShape="1">
          <a:blip r:embed="rId4">
            <a:alphaModFix/>
          </a:blip>
          <a:srcRect b="0" l="0" r="0" t="0"/>
          <a:stretch/>
        </p:blipFill>
        <p:spPr>
          <a:xfrm>
            <a:off x="4384675" y="333375"/>
            <a:ext cx="4664075" cy="3024187"/>
          </a:xfrm>
          <a:prstGeom prst="rect">
            <a:avLst/>
          </a:prstGeom>
          <a:noFill/>
          <a:ln>
            <a:noFill/>
          </a:ln>
          <a:effectLst>
            <a:outerShdw blurRad="63500" dir="2700000" dist="139700">
              <a:srgbClr val="333333">
                <a:alpha val="64313"/>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3"/>
          <p:cNvSpPr txBox="1"/>
          <p:nvPr/>
        </p:nvSpPr>
        <p:spPr>
          <a:xfrm>
            <a:off x="250825" y="3613150"/>
            <a:ext cx="8569325" cy="314007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2060"/>
              </a:buClr>
              <a:buSzPts val="2000"/>
              <a:buFont typeface="Calibri"/>
              <a:buNone/>
            </a:pPr>
            <a:r>
              <a:rPr b="1" i="0" lang="en-US" sz="2000" u="none" cap="none" strike="noStrike">
                <a:solidFill>
                  <a:srgbClr val="002060"/>
                </a:solidFill>
                <a:latin typeface="Calibri"/>
                <a:ea typeface="Calibri"/>
                <a:cs typeface="Calibri"/>
                <a:sym typeface="Calibri"/>
              </a:rPr>
              <a:t>На белом фоне изображен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2060"/>
              </a:buClr>
              <a:buSzPts val="2000"/>
              <a:buFont typeface="Calibri"/>
              <a:buNone/>
            </a:pPr>
            <a:r>
              <a:rPr b="1" i="0" lang="en-US" sz="2000" u="none" cap="none" strike="noStrike">
                <a:solidFill>
                  <a:srgbClr val="002060"/>
                </a:solidFill>
                <a:latin typeface="Calibri"/>
                <a:ea typeface="Calibri"/>
                <a:cs typeface="Calibri"/>
                <a:sym typeface="Calibri"/>
              </a:rPr>
              <a:t>большой Георгиевский крест красного цвета.</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2060"/>
              </a:buClr>
              <a:buSzPts val="2000"/>
              <a:buFont typeface="Calibri"/>
              <a:buNone/>
            </a:pPr>
            <a:r>
              <a:rPr b="1" i="0" lang="en-US" sz="2000" u="none" cap="none" strike="noStrike">
                <a:solidFill>
                  <a:srgbClr val="002060"/>
                </a:solidFill>
                <a:latin typeface="Calibri"/>
                <a:ea typeface="Calibri"/>
                <a:cs typeface="Calibri"/>
                <a:sym typeface="Calibri"/>
              </a:rPr>
              <a:t> Посередине каждого образовавшегося белого прямоугольника расположены небольшие красные «Болнисские» кресты.</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2060"/>
              </a:buClr>
              <a:buSzPts val="2000"/>
              <a:buFont typeface="Calibri"/>
              <a:buNone/>
            </a:pPr>
            <a:r>
              <a:rPr b="1" i="0" lang="en-US" sz="2000" u="none" cap="none" strike="noStrike">
                <a:solidFill>
                  <a:srgbClr val="002060"/>
                </a:solidFill>
                <a:latin typeface="Calibri"/>
                <a:ea typeface="Calibri"/>
                <a:cs typeface="Calibri"/>
                <a:sym typeface="Calibri"/>
              </a:rPr>
              <a:t> Георгиевский крест – символ Спасителя, Иисуса Христа.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2060"/>
              </a:buClr>
              <a:buSzPts val="2000"/>
              <a:buFont typeface="Calibri"/>
              <a:buNone/>
            </a:pPr>
            <a:r>
              <a:rPr b="1" i="0" lang="en-US" sz="2000" u="none" cap="none" strike="noStrike">
                <a:solidFill>
                  <a:srgbClr val="002060"/>
                </a:solidFill>
                <a:latin typeface="Calibri"/>
                <a:ea typeface="Calibri"/>
                <a:cs typeface="Calibri"/>
                <a:sym typeface="Calibri"/>
              </a:rPr>
              <a:t>Четыре маленькие креста – символы евангелистов.</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2060"/>
              </a:buClr>
              <a:buSzPts val="2000"/>
              <a:buFont typeface="Calibri"/>
              <a:buNone/>
            </a:pPr>
            <a:r>
              <a:rPr b="1" i="0" lang="en-US" sz="2000" u="none" cap="none" strike="noStrike">
                <a:solidFill>
                  <a:srgbClr val="002060"/>
                </a:solidFill>
                <a:latin typeface="Calibri"/>
                <a:ea typeface="Calibri"/>
                <a:cs typeface="Calibri"/>
                <a:sym typeface="Calibri"/>
              </a:rPr>
              <a:t>Белый цвет (геральдический серебряный) –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2060"/>
              </a:buClr>
              <a:buSzPts val="2000"/>
              <a:buFont typeface="Calibri"/>
              <a:buNone/>
            </a:pPr>
            <a:r>
              <a:rPr b="1" i="0" lang="en-US" sz="2000" u="none" cap="none" strike="noStrike">
                <a:solidFill>
                  <a:srgbClr val="002060"/>
                </a:solidFill>
                <a:latin typeface="Calibri"/>
                <a:ea typeface="Calibri"/>
                <a:cs typeface="Calibri"/>
                <a:sym typeface="Calibri"/>
              </a:rPr>
              <a:t>ум, чистота и непорочность.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2060"/>
              </a:buClr>
              <a:buSzPts val="2000"/>
              <a:buFont typeface="Calibri"/>
              <a:buNone/>
            </a:pPr>
            <a:r>
              <a:rPr b="1" i="0" lang="en-US" sz="2000" u="none" cap="none" strike="noStrike">
                <a:solidFill>
                  <a:srgbClr val="002060"/>
                </a:solidFill>
                <a:latin typeface="Calibri"/>
                <a:ea typeface="Calibri"/>
                <a:cs typeface="Calibri"/>
                <a:sym typeface="Calibri"/>
              </a:rPr>
              <a:t>Красный цвет – любовь, мужество, храбрость и справедливость.</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002060"/>
              </a:solidFill>
              <a:latin typeface="Calibri"/>
              <a:ea typeface="Calibri"/>
              <a:cs typeface="Calibri"/>
              <a:sym typeface="Calibri"/>
            </a:endParaRPr>
          </a:p>
        </p:txBody>
      </p:sp>
      <p:pic>
        <p:nvPicPr>
          <p:cNvPr descr="File:Flag of Georgia.svg" id="80" name="Google Shape;80;p3"/>
          <p:cNvPicPr preferRelativeResize="0"/>
          <p:nvPr/>
        </p:nvPicPr>
        <p:blipFill rotWithShape="1">
          <a:blip r:embed="rId3">
            <a:alphaModFix/>
          </a:blip>
          <a:srcRect b="0" l="0" r="0" t="0"/>
          <a:stretch/>
        </p:blipFill>
        <p:spPr>
          <a:xfrm>
            <a:off x="2047875" y="115887"/>
            <a:ext cx="4972050" cy="331311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descr="30 фактов о Грузии: Храм Светицховели " id="85" name="Google Shape;85;p4"/>
          <p:cNvPicPr preferRelativeResize="0"/>
          <p:nvPr/>
        </p:nvPicPr>
        <p:blipFill rotWithShape="1">
          <a:blip r:embed="rId3">
            <a:alphaModFix/>
          </a:blip>
          <a:srcRect b="0" l="0" r="0" t="0"/>
          <a:stretch/>
        </p:blipFill>
        <p:spPr>
          <a:xfrm>
            <a:off x="0" y="0"/>
            <a:ext cx="5508625" cy="6858000"/>
          </a:xfrm>
          <a:prstGeom prst="rect">
            <a:avLst/>
          </a:prstGeom>
          <a:noFill/>
          <a:ln>
            <a:noFill/>
          </a:ln>
        </p:spPr>
      </p:pic>
      <p:sp>
        <p:nvSpPr>
          <p:cNvPr id="86" name="Google Shape;86;p4"/>
          <p:cNvSpPr txBox="1"/>
          <p:nvPr/>
        </p:nvSpPr>
        <p:spPr>
          <a:xfrm>
            <a:off x="5651500" y="620712"/>
            <a:ext cx="3205162" cy="4894262"/>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C00000"/>
              </a:buClr>
              <a:buSzPts val="2400"/>
              <a:buFont typeface="Calibri"/>
              <a:buNone/>
            </a:pPr>
            <a:r>
              <a:rPr b="1" i="0" lang="en-US" sz="2400" u="none" cap="none" strike="noStrike">
                <a:solidFill>
                  <a:srgbClr val="C00000"/>
                </a:solidFill>
                <a:latin typeface="Calibri"/>
                <a:ea typeface="Calibri"/>
                <a:cs typeface="Calibri"/>
                <a:sym typeface="Calibri"/>
              </a:rPr>
              <a:t>Сакартвело </a:t>
            </a:r>
            <a:r>
              <a:rPr b="1" i="0" lang="en-US" sz="2400" u="none" cap="none" strike="noStrike">
                <a:solidFill>
                  <a:srgbClr val="002060"/>
                </a:solidFill>
                <a:latin typeface="Calibri"/>
                <a:ea typeface="Calibri"/>
                <a:cs typeface="Calibri"/>
                <a:sym typeface="Calibri"/>
              </a:rPr>
              <a:t>- именно так называют свою страну грузины. Походит это слово от названия народа, который проживал на территории нынешней Грузии - картвелы. Слово "Грузия" же в наш язык пришло в XVII-XVIII веке от арабского </a:t>
            </a:r>
            <a:r>
              <a:rPr b="1" i="0" lang="en-US" sz="2400" u="none" cap="none" strike="noStrike">
                <a:solidFill>
                  <a:srgbClr val="C00000"/>
                </a:solidFill>
                <a:latin typeface="Calibri"/>
                <a:ea typeface="Calibri"/>
                <a:cs typeface="Calibri"/>
                <a:sym typeface="Calibri"/>
              </a:rPr>
              <a:t>"Гурджистан".</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5"/>
          <p:cNvSpPr txBox="1"/>
          <p:nvPr/>
        </p:nvSpPr>
        <p:spPr>
          <a:xfrm>
            <a:off x="250825" y="195262"/>
            <a:ext cx="4752975" cy="59404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953735"/>
              </a:buClr>
              <a:buSzPts val="2000"/>
              <a:buFont typeface="Calibri"/>
              <a:buNone/>
            </a:pPr>
            <a:r>
              <a:rPr b="1" i="0" lang="en-US" sz="2000" u="none" cap="none" strike="noStrike">
                <a:solidFill>
                  <a:srgbClr val="953735"/>
                </a:solidFill>
                <a:latin typeface="Calibri"/>
                <a:ea typeface="Calibri"/>
                <a:cs typeface="Calibri"/>
                <a:sym typeface="Calibri"/>
              </a:rPr>
              <a:t>Грузия </a:t>
            </a:r>
            <a:r>
              <a:rPr b="1" i="0" lang="en-US" sz="2000" u="none" cap="none" strike="noStrike">
                <a:solidFill>
                  <a:srgbClr val="002060"/>
                </a:solidFill>
                <a:latin typeface="Calibri"/>
                <a:ea typeface="Calibri"/>
                <a:cs typeface="Calibri"/>
                <a:sym typeface="Calibri"/>
              </a:rPr>
              <a:t>- страна с множеством легенд. Одна из них гласит, что когда Бог распределял между народами земли, грузины были заняты застольем по случаю сотворения мира. Подняв тосты, они все же пришли. Но выяснилось, что они опоздали. Тогда грузины сказали: "Извини, дорогой, опоздали - мы пили за твое здоровье". Бог подумал и сказал: "Приберег я тут для себя кусочек земли, но за вашу непосредственность и прямоту отдаю его вам! Помните, что земля очень красива и ни с чем не сравнима, и люди будут во все века восхищаться и любоваться ею". Сотворилось так, как сказал Всевышний. Вот уже много веков все преклоняются перед красотой маленькой, но гордой страны.</a:t>
            </a:r>
            <a:endParaRPr b="0" i="0" sz="1400" u="none" cap="none" strike="noStrike">
              <a:solidFill>
                <a:srgbClr val="000000"/>
              </a:solidFill>
              <a:latin typeface="Arial"/>
              <a:ea typeface="Arial"/>
              <a:cs typeface="Arial"/>
              <a:sym typeface="Arial"/>
            </a:endParaRPr>
          </a:p>
        </p:txBody>
      </p:sp>
      <p:pic>
        <p:nvPicPr>
          <p:cNvPr descr="http://www.turizm.ru/country_gallery/61/736.jpeg" id="92" name="Google Shape;92;p5"/>
          <p:cNvPicPr preferRelativeResize="0"/>
          <p:nvPr/>
        </p:nvPicPr>
        <p:blipFill rotWithShape="1">
          <a:blip r:embed="rId3">
            <a:alphaModFix/>
          </a:blip>
          <a:srcRect b="0" l="0" r="0" t="0"/>
          <a:stretch/>
        </p:blipFill>
        <p:spPr>
          <a:xfrm>
            <a:off x="4932362" y="3789362"/>
            <a:ext cx="4067175" cy="2819400"/>
          </a:xfrm>
          <a:prstGeom prst="rect">
            <a:avLst/>
          </a:prstGeom>
          <a:noFill/>
          <a:ln>
            <a:noFill/>
          </a:ln>
          <a:effectLst>
            <a:outerShdw blurRad="63500" dir="2700000" dist="139700">
              <a:srgbClr val="333333">
                <a:alpha val="64313"/>
              </a:srgbClr>
            </a:outerShdw>
          </a:effectLst>
        </p:spPr>
      </p:pic>
      <p:pic>
        <p:nvPicPr>
          <p:cNvPr descr="http://www.turizm.ru/country_gallery/61/707.jpeg" id="93" name="Google Shape;93;p5"/>
          <p:cNvPicPr preferRelativeResize="0"/>
          <p:nvPr/>
        </p:nvPicPr>
        <p:blipFill rotWithShape="1">
          <a:blip r:embed="rId4">
            <a:alphaModFix/>
          </a:blip>
          <a:srcRect b="0" l="0" r="0" t="0"/>
          <a:stretch/>
        </p:blipFill>
        <p:spPr>
          <a:xfrm>
            <a:off x="5003800" y="260350"/>
            <a:ext cx="3959225" cy="331311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6"/>
          <p:cNvSpPr txBox="1"/>
          <p:nvPr/>
        </p:nvSpPr>
        <p:spPr>
          <a:xfrm>
            <a:off x="323850" y="115887"/>
            <a:ext cx="8280400" cy="120015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C00000"/>
              </a:buClr>
              <a:buSzPts val="2400"/>
              <a:buFont typeface="Calibri"/>
              <a:buNone/>
            </a:pPr>
            <a:r>
              <a:rPr b="1" i="0" lang="en-US" sz="2400" u="none" cap="none" strike="noStrike">
                <a:solidFill>
                  <a:srgbClr val="C00000"/>
                </a:solidFill>
                <a:latin typeface="Calibri"/>
                <a:ea typeface="Calibri"/>
                <a:cs typeface="Calibri"/>
                <a:sym typeface="Calibri"/>
              </a:rPr>
              <a:t>Это  </a:t>
            </a:r>
            <a:r>
              <a:rPr b="1" i="0" lang="en-US" sz="2400" u="none" cap="none" strike="noStrike">
                <a:solidFill>
                  <a:srgbClr val="002060"/>
                </a:solidFill>
                <a:latin typeface="Calibri"/>
                <a:ea typeface="Calibri"/>
                <a:cs typeface="Calibri"/>
                <a:sym typeface="Calibri"/>
              </a:rPr>
              <a:t>удивительно красивая страна с богатым историческим прошлым, самобытной культурой, многочисленными памятниками зодчества</a:t>
            </a:r>
            <a:endParaRPr b="0" i="0" sz="1400" u="none" cap="none" strike="noStrike">
              <a:solidFill>
                <a:srgbClr val="000000"/>
              </a:solidFill>
              <a:latin typeface="Arial"/>
              <a:ea typeface="Arial"/>
              <a:cs typeface="Arial"/>
              <a:sym typeface="Arial"/>
            </a:endParaRPr>
          </a:p>
        </p:txBody>
      </p:sp>
      <p:pic>
        <p:nvPicPr>
          <p:cNvPr id="99" name="Google Shape;99;p6"/>
          <p:cNvPicPr preferRelativeResize="0"/>
          <p:nvPr/>
        </p:nvPicPr>
        <p:blipFill rotWithShape="1">
          <a:blip r:embed="rId3">
            <a:alphaModFix/>
          </a:blip>
          <a:srcRect b="0" l="0" r="0" t="0"/>
          <a:stretch/>
        </p:blipFill>
        <p:spPr>
          <a:xfrm>
            <a:off x="4788024" y="1212806"/>
            <a:ext cx="4231426" cy="2619672"/>
          </a:xfrm>
          <a:prstGeom prst="rect">
            <a:avLst/>
          </a:prstGeom>
          <a:noFill/>
          <a:ln>
            <a:noFill/>
          </a:ln>
        </p:spPr>
      </p:pic>
      <p:pic>
        <p:nvPicPr>
          <p:cNvPr id="100" name="Google Shape;100;p6"/>
          <p:cNvPicPr preferRelativeResize="0"/>
          <p:nvPr/>
        </p:nvPicPr>
        <p:blipFill rotWithShape="1">
          <a:blip r:embed="rId4">
            <a:alphaModFix/>
          </a:blip>
          <a:srcRect b="0" l="0" r="0" t="0"/>
          <a:stretch/>
        </p:blipFill>
        <p:spPr>
          <a:xfrm>
            <a:off x="145659" y="3573016"/>
            <a:ext cx="4757671" cy="2664296"/>
          </a:xfrm>
          <a:prstGeom prst="rect">
            <a:avLst/>
          </a:prstGeom>
          <a:noFill/>
          <a:ln>
            <a:noFill/>
          </a:ln>
        </p:spPr>
      </p:pic>
      <p:sp>
        <p:nvSpPr>
          <p:cNvPr id="101" name="Google Shape;101;p6"/>
          <p:cNvSpPr txBox="1"/>
          <p:nvPr/>
        </p:nvSpPr>
        <p:spPr>
          <a:xfrm>
            <a:off x="323850" y="6308725"/>
            <a:ext cx="4319587" cy="36988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0253F"/>
              </a:buClr>
              <a:buSzPts val="1800"/>
              <a:buFont typeface="Arial"/>
              <a:buNone/>
            </a:pPr>
            <a:r>
              <a:rPr b="0" i="1" lang="en-US" sz="1800" u="none" cap="none" strike="noStrike">
                <a:solidFill>
                  <a:srgbClr val="10253F"/>
                </a:solidFill>
                <a:latin typeface="Arial"/>
                <a:ea typeface="Arial"/>
                <a:cs typeface="Arial"/>
                <a:sym typeface="Arial"/>
              </a:rPr>
              <a:t> </a:t>
            </a:r>
            <a:r>
              <a:rPr b="1" i="1" lang="en-US" sz="1800" u="none" cap="none" strike="noStrike">
                <a:solidFill>
                  <a:srgbClr val="10253F"/>
                </a:solidFill>
                <a:latin typeface="Arial"/>
                <a:ea typeface="Arial"/>
                <a:cs typeface="Arial"/>
                <a:sym typeface="Arial"/>
              </a:rPr>
              <a:t>Спасо-Вознесенский монастырь</a:t>
            </a:r>
            <a:r>
              <a:rPr b="0" i="1" lang="en-US" sz="1800" u="none" cap="none" strike="noStrike">
                <a:solidFill>
                  <a:srgbClr val="1025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02" name="Google Shape;102;p6"/>
          <p:cNvSpPr txBox="1"/>
          <p:nvPr/>
        </p:nvSpPr>
        <p:spPr>
          <a:xfrm>
            <a:off x="5651500" y="4076700"/>
            <a:ext cx="3168650" cy="36988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0253F"/>
              </a:buClr>
              <a:buSzPts val="1800"/>
              <a:buFont typeface="Arial"/>
              <a:buNone/>
            </a:pPr>
            <a:r>
              <a:rPr b="1" i="1" lang="en-US" sz="1800" u="none" cap="none" strike="noStrike">
                <a:solidFill>
                  <a:srgbClr val="10253F"/>
                </a:solidFill>
                <a:latin typeface="Arial"/>
                <a:ea typeface="Arial"/>
                <a:cs typeface="Arial"/>
                <a:sym typeface="Arial"/>
              </a:rPr>
              <a:t>Набережная Батуми</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descr="I:\фестиваль дона\грузия\2872e1f0.jpg" id="107" name="Google Shape;107;p8"/>
          <p:cNvPicPr preferRelativeResize="0"/>
          <p:nvPr/>
        </p:nvPicPr>
        <p:blipFill rotWithShape="1">
          <a:blip r:embed="rId3">
            <a:alphaModFix/>
          </a:blip>
          <a:srcRect b="0" l="0" r="0" t="0"/>
          <a:stretch/>
        </p:blipFill>
        <p:spPr>
          <a:xfrm>
            <a:off x="395287" y="3068637"/>
            <a:ext cx="3421062" cy="3600450"/>
          </a:xfrm>
          <a:prstGeom prst="rect">
            <a:avLst/>
          </a:prstGeom>
          <a:noFill/>
          <a:ln>
            <a:noFill/>
          </a:ln>
        </p:spPr>
      </p:pic>
      <p:pic>
        <p:nvPicPr>
          <p:cNvPr descr="I:\фестиваль дона\грузия\5013386848_1.jpg" id="108" name="Google Shape;108;p8"/>
          <p:cNvPicPr preferRelativeResize="0"/>
          <p:nvPr/>
        </p:nvPicPr>
        <p:blipFill rotWithShape="1">
          <a:blip r:embed="rId4">
            <a:alphaModFix/>
          </a:blip>
          <a:srcRect b="0" l="0" r="0" t="0"/>
          <a:stretch/>
        </p:blipFill>
        <p:spPr>
          <a:xfrm>
            <a:off x="755650" y="404812"/>
            <a:ext cx="3529012" cy="2447925"/>
          </a:xfrm>
          <a:prstGeom prst="rect">
            <a:avLst/>
          </a:prstGeom>
          <a:noFill/>
          <a:ln>
            <a:noFill/>
          </a:ln>
        </p:spPr>
      </p:pic>
      <p:pic>
        <p:nvPicPr>
          <p:cNvPr descr="I:\фестиваль дона\грузия\76344323_e183a8e1839de18397e18390e183a0e183a3e183a1e18397e18390e18395e18394e1839ae18398e18395e18394e183a4e183aee18398e183a1e183a2e183a7.jpg" id="109" name="Google Shape;109;p8"/>
          <p:cNvPicPr preferRelativeResize="0"/>
          <p:nvPr/>
        </p:nvPicPr>
        <p:blipFill rotWithShape="1">
          <a:blip r:embed="rId5">
            <a:alphaModFix/>
          </a:blip>
          <a:srcRect b="0" l="0" r="0" t="0"/>
          <a:stretch/>
        </p:blipFill>
        <p:spPr>
          <a:xfrm>
            <a:off x="4427537" y="476250"/>
            <a:ext cx="4356100" cy="3300412"/>
          </a:xfrm>
          <a:prstGeom prst="rect">
            <a:avLst/>
          </a:prstGeom>
          <a:noFill/>
          <a:ln>
            <a:noFill/>
          </a:ln>
        </p:spPr>
      </p:pic>
      <p:pic>
        <p:nvPicPr>
          <p:cNvPr descr="I:\фестиваль дона\грузия\IGQixDw9cs8-800x445.jpg" id="110" name="Google Shape;110;p8"/>
          <p:cNvPicPr preferRelativeResize="0"/>
          <p:nvPr/>
        </p:nvPicPr>
        <p:blipFill rotWithShape="1">
          <a:blip r:embed="rId6">
            <a:alphaModFix/>
          </a:blip>
          <a:srcRect b="0" l="0" r="0" t="0"/>
          <a:stretch/>
        </p:blipFill>
        <p:spPr>
          <a:xfrm>
            <a:off x="4064000" y="3716337"/>
            <a:ext cx="5080000" cy="314166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9"/>
          <p:cNvSpPr txBox="1"/>
          <p:nvPr/>
        </p:nvSpPr>
        <p:spPr>
          <a:xfrm>
            <a:off x="179387" y="1225550"/>
            <a:ext cx="8785225" cy="563245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2060"/>
              </a:buClr>
              <a:buSzPts val="2000"/>
              <a:buFont typeface="Arial"/>
              <a:buChar char="•"/>
            </a:pPr>
            <a:r>
              <a:rPr b="1" i="0" lang="en-US" sz="2000" u="none" cap="none" strike="noStrike">
                <a:solidFill>
                  <a:srgbClr val="002060"/>
                </a:solidFill>
                <a:latin typeface="Calibri"/>
                <a:ea typeface="Calibri"/>
                <a:cs typeface="Calibri"/>
                <a:sym typeface="Calibri"/>
              </a:rPr>
              <a:t>В грузинском языке нет как тактового ударения, только на определенном слоге повышается тон. Также в грузинском нет заглавных букв, отсутствует мужской и женский род (он определяется по контексту).</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1" i="0" sz="2000" u="none" cap="none" strike="noStrike">
              <a:solidFill>
                <a:srgbClr val="002060"/>
              </a:solidFill>
              <a:latin typeface="Calibri"/>
              <a:ea typeface="Calibri"/>
              <a:cs typeface="Calibri"/>
              <a:sym typeface="Calibri"/>
            </a:endParaRPr>
          </a:p>
          <a:p>
            <a:pPr indent="0" lvl="0" marL="0" marR="0" rtl="0" algn="l">
              <a:lnSpc>
                <a:spcPct val="100000"/>
              </a:lnSpc>
              <a:spcBef>
                <a:spcPts val="0"/>
              </a:spcBef>
              <a:spcAft>
                <a:spcPts val="0"/>
              </a:spcAft>
              <a:buClr>
                <a:srgbClr val="002060"/>
              </a:buClr>
              <a:buSzPts val="2000"/>
              <a:buFont typeface="Calibri"/>
              <a:buChar char="•"/>
            </a:pPr>
            <a:r>
              <a:rPr b="1" i="0" lang="en-US" sz="2000" u="none" cap="none" strike="noStrike">
                <a:solidFill>
                  <a:srgbClr val="002060"/>
                </a:solidFill>
                <a:latin typeface="Calibri"/>
                <a:ea typeface="Calibri"/>
                <a:cs typeface="Calibri"/>
                <a:sym typeface="Calibri"/>
              </a:rPr>
              <a:t>В грузинском языке есть слова из 8 согласных подряд -გვფრცქვნის (гвпртсквнис). Но это даже не "потолок" - в известном грузинском произведении "Витязь в тигровой шкуре" используется слово с 11 согласными подряд - ვეფხვთმბრდღვნელი и звучит - вефхвтмбрдгвнели.</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1" i="0" sz="2000" u="none" cap="none" strike="noStrike">
              <a:solidFill>
                <a:srgbClr val="002060"/>
              </a:solidFill>
              <a:latin typeface="Calibri"/>
              <a:ea typeface="Calibri"/>
              <a:cs typeface="Calibri"/>
              <a:sym typeface="Calibri"/>
            </a:endParaRPr>
          </a:p>
          <a:p>
            <a:pPr indent="0" lvl="0" marL="0" marR="0" rtl="0" algn="l">
              <a:lnSpc>
                <a:spcPct val="100000"/>
              </a:lnSpc>
              <a:spcBef>
                <a:spcPts val="0"/>
              </a:spcBef>
              <a:spcAft>
                <a:spcPts val="0"/>
              </a:spcAft>
              <a:buClr>
                <a:srgbClr val="002060"/>
              </a:buClr>
              <a:buSzPts val="2000"/>
              <a:buFont typeface="Calibri"/>
              <a:buChar char="•"/>
            </a:pPr>
            <a:r>
              <a:rPr b="1" i="0" lang="en-US" sz="2000" u="none" cap="none" strike="noStrike">
                <a:solidFill>
                  <a:srgbClr val="002060"/>
                </a:solidFill>
                <a:latin typeface="Calibri"/>
                <a:ea typeface="Calibri"/>
                <a:cs typeface="Calibri"/>
                <a:sym typeface="Calibri"/>
              </a:rPr>
              <a:t>Перед тем как произнесете грузинское слово, убедитесь в правильности его звучания. Ведь можно оказаться в смешной ситуации, когда один неправильный звук кардинально меняет значение слова.</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1" i="0" sz="2000" u="none" cap="none" strike="noStrike">
              <a:solidFill>
                <a:srgbClr val="002060"/>
              </a:solidFill>
              <a:latin typeface="Calibri"/>
              <a:ea typeface="Calibri"/>
              <a:cs typeface="Calibri"/>
              <a:sym typeface="Calibri"/>
            </a:endParaRPr>
          </a:p>
          <a:p>
            <a:pPr indent="0" lvl="0" marL="0" marR="0" rtl="0" algn="l">
              <a:lnSpc>
                <a:spcPct val="100000"/>
              </a:lnSpc>
              <a:spcBef>
                <a:spcPts val="0"/>
              </a:spcBef>
              <a:spcAft>
                <a:spcPts val="0"/>
              </a:spcAft>
              <a:buClr>
                <a:srgbClr val="002060"/>
              </a:buClr>
              <a:buSzPts val="2000"/>
              <a:buFont typeface="Calibri"/>
              <a:buChar char="•"/>
            </a:pPr>
            <a:r>
              <a:rPr b="1" i="0" lang="en-US" sz="2000" u="none" cap="none" strike="noStrike">
                <a:solidFill>
                  <a:srgbClr val="002060"/>
                </a:solidFill>
                <a:latin typeface="Calibri"/>
                <a:ea typeface="Calibri"/>
                <a:cs typeface="Calibri"/>
                <a:sym typeface="Calibri"/>
              </a:rPr>
              <a:t>В грузинском языке для называния чисел используется двадцатеричная система. Чтобы произнести число между 20 и 100, надо разбить его на двадцатки и назвать их число и остаток. Например: 33 - двадцать-тринадцать, а 78 - три-двадцать-восемнадцать.</a:t>
            </a:r>
            <a:endParaRPr b="1" i="0" sz="2000" u="none" cap="none" strike="noStrike">
              <a:solidFill>
                <a:srgbClr val="00206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002060"/>
              </a:solidFill>
              <a:latin typeface="Calibri"/>
              <a:ea typeface="Calibri"/>
              <a:cs typeface="Calibri"/>
              <a:sym typeface="Calibri"/>
            </a:endParaRPr>
          </a:p>
        </p:txBody>
      </p:sp>
      <p:sp>
        <p:nvSpPr>
          <p:cNvPr id="116" name="Google Shape;116;p9"/>
          <p:cNvSpPr txBox="1"/>
          <p:nvPr/>
        </p:nvSpPr>
        <p:spPr>
          <a:xfrm>
            <a:off x="2700337" y="476250"/>
            <a:ext cx="3827462" cy="70802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C00000"/>
              </a:buClr>
              <a:buSzPts val="4000"/>
              <a:buFont typeface="Calibri"/>
              <a:buNone/>
            </a:pPr>
            <a:r>
              <a:rPr b="0" i="0" lang="en-US" sz="4000" u="none" cap="none" strike="noStrike">
                <a:solidFill>
                  <a:srgbClr val="C00000"/>
                </a:solidFill>
                <a:latin typeface="Calibri"/>
                <a:ea typeface="Calibri"/>
                <a:cs typeface="Calibri"/>
                <a:sym typeface="Calibri"/>
              </a:rPr>
              <a:t>А вы знаете, что</a:t>
            </a:r>
            <a:r>
              <a:rPr b="0" i="0" lang="en-US" sz="4000" u="none" cap="none" strike="noStrike">
                <a:solidFill>
                  <a:srgbClr val="C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0"/>
          <p:cNvSpPr txBox="1"/>
          <p:nvPr/>
        </p:nvSpPr>
        <p:spPr>
          <a:xfrm>
            <a:off x="1141412" y="-36512"/>
            <a:ext cx="7000875" cy="107791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C00000"/>
              </a:buClr>
              <a:buSzPts val="3200"/>
              <a:buFont typeface="Times New Roman"/>
              <a:buNone/>
            </a:pPr>
            <a:r>
              <a:rPr b="0" i="0" lang="en-US" sz="3200" u="none" cap="none" strike="noStrike">
                <a:solidFill>
                  <a:srgbClr val="C00000"/>
                </a:solidFill>
                <a:latin typeface="Times New Roman"/>
                <a:ea typeface="Times New Roman"/>
                <a:cs typeface="Times New Roman"/>
                <a:sym typeface="Times New Roman"/>
              </a:rPr>
              <a:t>Грузия и её народ очень гостеприимны</a:t>
            </a:r>
            <a:r>
              <a:rPr b="0" i="0" lang="en-US" sz="3200" u="none" cap="none" strike="noStrike">
                <a:solidFill>
                  <a:srgbClr val="002060"/>
                </a:solidFill>
                <a:latin typeface="Times New Roman"/>
                <a:ea typeface="Times New Roman"/>
                <a:cs typeface="Times New Roman"/>
                <a:sym typeface="Times New Roman"/>
              </a:rPr>
              <a:t>!</a:t>
            </a:r>
            <a:endParaRPr b="0" i="0" sz="1400" u="none" cap="none" strike="noStrike">
              <a:solidFill>
                <a:srgbClr val="000000"/>
              </a:solidFill>
              <a:latin typeface="Arial"/>
              <a:ea typeface="Arial"/>
              <a:cs typeface="Arial"/>
              <a:sym typeface="Arial"/>
            </a:endParaRPr>
          </a:p>
        </p:txBody>
      </p:sp>
      <p:pic>
        <p:nvPicPr>
          <p:cNvPr descr="30 фактов о Грузии: Грузинское застолье" id="122" name="Google Shape;122;p10"/>
          <p:cNvPicPr preferRelativeResize="0"/>
          <p:nvPr/>
        </p:nvPicPr>
        <p:blipFill rotWithShape="1">
          <a:blip r:embed="rId3">
            <a:alphaModFix/>
          </a:blip>
          <a:srcRect b="0" l="0" r="0" t="0"/>
          <a:stretch/>
        </p:blipFill>
        <p:spPr>
          <a:xfrm>
            <a:off x="179387" y="1628775"/>
            <a:ext cx="5329237" cy="3962400"/>
          </a:xfrm>
          <a:prstGeom prst="rect">
            <a:avLst/>
          </a:prstGeom>
          <a:noFill/>
          <a:ln>
            <a:noFill/>
          </a:ln>
        </p:spPr>
      </p:pic>
      <p:sp>
        <p:nvSpPr>
          <p:cNvPr id="123" name="Google Shape;123;p10"/>
          <p:cNvSpPr txBox="1"/>
          <p:nvPr/>
        </p:nvSpPr>
        <p:spPr>
          <a:xfrm>
            <a:off x="5580062" y="836612"/>
            <a:ext cx="3348037" cy="532447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2060"/>
              </a:buClr>
              <a:buSzPts val="2000"/>
              <a:buFont typeface="Calibri"/>
              <a:buChar char="•"/>
            </a:pPr>
            <a:r>
              <a:rPr b="1" i="0" lang="en-US" sz="2000" u="none" cap="none" strike="noStrike">
                <a:solidFill>
                  <a:srgbClr val="002060"/>
                </a:solidFill>
                <a:latin typeface="Calibri"/>
                <a:ea typeface="Calibri"/>
                <a:cs typeface="Calibri"/>
                <a:sym typeface="Calibri"/>
              </a:rPr>
              <a:t>Главный человек во время застолья в Грузии - тамада. По обычаю, это либо сам хозяин, либо он выбирает тамаду из числа гостей (уважаемый человек). Учтите, что нельзя перебивать тамаду, его слово - закон!</a:t>
            </a:r>
            <a:endParaRPr b="1" i="0" sz="2000" u="none" cap="none" strike="noStrike">
              <a:solidFill>
                <a:srgbClr val="002060"/>
              </a:solidFill>
              <a:latin typeface="Calibri"/>
              <a:ea typeface="Calibri"/>
              <a:cs typeface="Calibri"/>
              <a:sym typeface="Calibri"/>
            </a:endParaRPr>
          </a:p>
          <a:p>
            <a:pPr indent="0" lvl="0" marL="0" marR="0" rtl="0" algn="ctr">
              <a:lnSpc>
                <a:spcPct val="100000"/>
              </a:lnSpc>
              <a:spcBef>
                <a:spcPts val="0"/>
              </a:spcBef>
              <a:spcAft>
                <a:spcPts val="0"/>
              </a:spcAft>
              <a:buClr>
                <a:srgbClr val="002060"/>
              </a:buClr>
              <a:buSzPts val="2000"/>
              <a:buFont typeface="Calibri"/>
              <a:buChar char="•"/>
            </a:pPr>
            <a:r>
              <a:rPr b="1" i="0" lang="en-US" sz="2000" u="none" cap="none" strike="noStrike">
                <a:solidFill>
                  <a:srgbClr val="002060"/>
                </a:solidFill>
                <a:latin typeface="Calibri"/>
                <a:ea typeface="Calibri"/>
                <a:cs typeface="Calibri"/>
                <a:sym typeface="Calibri"/>
              </a:rPr>
              <a:t>Тосты в Грузии - это святое. Никто не имеет право выпить стакан вина, если по очереди перед этим не произнесен тост всеми людьми (старшими), которые участвуют в застолье.</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Coral">
  <a:themeElements>
    <a:clrScheme name="Coral">
      <a:dk1>
        <a:srgbClr val="F55E61"/>
      </a:dk1>
      <a:lt1>
        <a:srgbClr val="FFFFFF"/>
      </a:lt1>
      <a:dk2>
        <a:srgbClr val="5E696C"/>
      </a:dk2>
      <a:lt2>
        <a:srgbClr val="BFC7CA"/>
      </a:lt2>
      <a:accent1>
        <a:srgbClr val="1E2D31"/>
      </a:accent1>
      <a:accent2>
        <a:srgbClr val="273C42"/>
      </a:accent2>
      <a:accent3>
        <a:srgbClr val="83D061"/>
      </a:accent3>
      <a:accent4>
        <a:srgbClr val="F6CD4C"/>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