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9" r:id="rId4"/>
    <p:sldId id="261" r:id="rId5"/>
    <p:sldId id="300" r:id="rId6"/>
    <p:sldId id="263" r:id="rId7"/>
    <p:sldId id="301" r:id="rId8"/>
    <p:sldId id="265" r:id="rId9"/>
    <p:sldId id="302" r:id="rId10"/>
    <p:sldId id="267" r:id="rId11"/>
    <p:sldId id="268" r:id="rId12"/>
    <p:sldId id="291" r:id="rId13"/>
    <p:sldId id="295" r:id="rId14"/>
    <p:sldId id="293" r:id="rId15"/>
    <p:sldId id="294" r:id="rId16"/>
    <p:sldId id="303" r:id="rId17"/>
    <p:sldId id="304" r:id="rId18"/>
    <p:sldId id="296" r:id="rId19"/>
    <p:sldId id="297" r:id="rId20"/>
    <p:sldId id="305" r:id="rId21"/>
    <p:sldId id="306" r:id="rId22"/>
    <p:sldId id="269" r:id="rId23"/>
    <p:sldId id="270" r:id="rId24"/>
    <p:sldId id="271" r:id="rId25"/>
    <p:sldId id="272" r:id="rId26"/>
    <p:sldId id="281" r:id="rId27"/>
    <p:sldId id="282" r:id="rId28"/>
    <p:sldId id="283" r:id="rId29"/>
    <p:sldId id="285" r:id="rId30"/>
    <p:sldId id="286" r:id="rId31"/>
    <p:sldId id="288" r:id="rId32"/>
    <p:sldId id="307" r:id="rId33"/>
    <p:sldId id="308" r:id="rId34"/>
    <p:sldId id="289" r:id="rId35"/>
    <p:sldId id="290" r:id="rId36"/>
    <p:sldId id="309" r:id="rId37"/>
    <p:sldId id="310" r:id="rId38"/>
    <p:sldId id="298" r:id="rId39"/>
    <p:sldId id="312" r:id="rId40"/>
    <p:sldId id="311" r:id="rId41"/>
    <p:sldId id="313" r:id="rId42"/>
    <p:sldId id="314" r:id="rId43"/>
    <p:sldId id="316" r:id="rId44"/>
    <p:sldId id="315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2859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688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33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705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857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287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097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8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5331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6493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0210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77CF6-E0B8-43F2-B75B-3F2441E74FBE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8B473-5742-48D0-A438-4E677E070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5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83845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ТУРНИР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«Знатоки русского языка»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822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Объясни выражения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 весь дух…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Рукой подать…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Прикусить язык…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Сломя голову…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83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 весь дух -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быстро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Рукой подать-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близко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Прикусить язык-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замолчать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Сломя голову-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824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Autofit/>
          </a:bodyPr>
          <a:lstStyle/>
          <a:p>
            <a:r>
              <a:rPr lang="ru-RU" sz="6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Убери лишний слог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Сапохар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васуренье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оребрихи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балиранки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Сапохар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-    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САХАР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васуренье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ВАРЕНЬЕ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оребрихи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ОРЕХИ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балиранки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БАРАНКИ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Вставь букву, составь новые слова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ПОРТ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РОТ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ОВАЛ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689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Порт -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Рот –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КРОТ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Ель -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МЕЛЬ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Вставь букву, составь новые слова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ЛЁН 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ЛЕНЬ</a:t>
            </a:r>
            <a:endParaRPr lang="ru-RU" sz="6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Лён -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КЛЁН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Игры -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ТИГРЫ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Лень -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ОЛЕНЬ</a:t>
            </a:r>
            <a:endParaRPr lang="ru-RU" sz="6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Измени одну букву, составь новые слова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галка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мода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кожа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ПАЛКА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Я учу. Смотрю в тетрадку.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У меня серьезный вид.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«А», «Б», «В», и по порядку</a:t>
            </a:r>
          </a:p>
          <a:p>
            <a:pPr marL="0" indent="0"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Повторяю…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26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Измени одну букву, составь новые слова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РОГА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УДОЧКА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ПОЛК</a:t>
            </a:r>
            <a:endParaRPr lang="ru-RU" sz="6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35562"/>
          </a:xfrm>
        </p:spPr>
        <p:txBody>
          <a:bodyPr>
            <a:no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НОГА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УТОЧКА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Объясни выражения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Смотреть сквозь пальцы…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Крокодиловы слёзы…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Витать в облаках…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Тянуть кота за хвост…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85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Смотреть сквозь пальцы- 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обращать внимания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Крокодиловы слёзы- 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фальшивые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Витать в облаках- 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мечтать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Тянуть кота за хвост- 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очень медленно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81218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Подбери синонимы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Смелый </a:t>
            </a:r>
          </a:p>
          <a:p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Умный 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4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Смелый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Храбрый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Мужественный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Отважный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Бесстрашный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Неустрашимый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Доблестный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робкого десятка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6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мный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Неглупый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Понятливый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Толковый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Смышлёный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Смекалистый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Сообразительный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разумный</a:t>
            </a:r>
          </a:p>
        </p:txBody>
      </p:sp>
    </p:spTree>
    <p:extLst>
      <p:ext uri="{BB962C8B-B14F-4D97-AF65-F5344CB8AC3E}">
        <p14:creationId xmlns:p14="http://schemas.microsoft.com/office/powerpoint/2010/main" xmlns="" val="275560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букв данного слова составь другие слова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2438400"/>
            <a:ext cx="8155632" cy="320040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ПРОСТОКВАША</a:t>
            </a:r>
            <a:endParaRPr lang="ru-RU" sz="8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33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первых букв каждого слова составь новое слово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42.beon.ru/71/10/1591071/46/77931046/png4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1440160" cy="10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yl.veryphoto.ru/img-q5y5x5n4g4041456w4t4q216i5u5b4a4i4f5n4n4f44414k4u5/tapety/normalne/267029_szop_pracz_la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3764" y="1628800"/>
            <a:ext cx="172819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ache.i-stores.ru/original_nf/3731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88187"/>
            <a:ext cx="1233354" cy="123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oto.fastimagess.ru/img-q5y5x5n4g4041416u4k4q4m516j5o4t2r4z5/uploads/posts/2015-08/1439925610_bell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8092" y="1400135"/>
            <a:ext cx="1296144" cy="150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prikolnye-kartinki.ru/img/picture/Sep/04/9c0e58d60e967fc75a90e8d6ded2081a/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0040" y="3974260"/>
            <a:ext cx="1442220" cy="96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fanparty.ru/fanclubs/cats/gallery/2063462_cat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201" y="3861048"/>
            <a:ext cx="1432839" cy="107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4236" y="2087568"/>
            <a:ext cx="1438275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 descr="https://rostovmama.ru/upload/000/u2/373/e9d71bcb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7840" y="3974260"/>
            <a:ext cx="1432839" cy="107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http://cdn-nus-1.pinme.ru/tumb/600/photo/b6/75/b675ee1f73e4abe5224bd7ac3a73340c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0679" y="3920720"/>
            <a:ext cx="1575611" cy="118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https://www.maximumstyle.ru/images/catalog/productvar_5629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33" y="3404705"/>
            <a:ext cx="1575048" cy="157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51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Дополни пословицу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67600" cy="1981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труда 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не ……...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Кончил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дело – 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……...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886200"/>
            <a:ext cx="8229600" cy="2239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Поспешишь – 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……..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Век живи 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……..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435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21335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80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18000" dirty="0">
                <a:latin typeface="Times New Roman" pitchFamily="18" charset="0"/>
                <a:cs typeface="Times New Roman" pitchFamily="18" charset="0"/>
              </a:rPr>
              <a:t>труда </a:t>
            </a:r>
            <a:r>
              <a:rPr lang="ru-RU" sz="18000" i="1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выловишь и рыбку из пруда</a:t>
            </a:r>
            <a:endParaRPr lang="ru-RU" sz="1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6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0" dirty="0" smtClean="0">
                <a:latin typeface="Times New Roman" pitchFamily="18" charset="0"/>
                <a:cs typeface="Times New Roman" pitchFamily="18" charset="0"/>
              </a:rPr>
              <a:t>Кончил </a:t>
            </a:r>
            <a:r>
              <a:rPr lang="ru-RU" sz="18000" dirty="0">
                <a:latin typeface="Times New Roman" pitchFamily="18" charset="0"/>
                <a:cs typeface="Times New Roman" pitchFamily="18" charset="0"/>
              </a:rPr>
              <a:t>дело – </a:t>
            </a:r>
            <a:r>
              <a:rPr lang="ru-RU" sz="1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гуляй смело</a:t>
            </a:r>
            <a:endParaRPr lang="ru-RU" sz="1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800" y="3429000"/>
            <a:ext cx="8610600" cy="2895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10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0" dirty="0" smtClean="0">
                <a:latin typeface="Times New Roman" pitchFamily="18" charset="0"/>
                <a:cs typeface="Times New Roman" pitchFamily="18" charset="0"/>
              </a:rPr>
              <a:t>Поспешишь – </a:t>
            </a:r>
            <a:r>
              <a:rPr lang="ru-RU" sz="1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людей насмешишь</a:t>
            </a:r>
            <a:endParaRPr lang="ru-RU" sz="1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0" dirty="0" smtClean="0">
                <a:latin typeface="Times New Roman" pitchFamily="18" charset="0"/>
                <a:cs typeface="Times New Roman" pitchFamily="18" charset="0"/>
              </a:rPr>
              <a:t>Век живи </a:t>
            </a:r>
            <a:r>
              <a:rPr lang="ru-RU" sz="18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век учись</a:t>
            </a:r>
            <a:endParaRPr lang="ru-RU" sz="1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89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АЛФАВИТ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Исправь ошибки</a:t>
            </a:r>
            <a:endParaRPr lang="ru-RU" sz="40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295400"/>
            <a:ext cx="8062664" cy="21336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Школьник кончил строчку и поставил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очку.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810000"/>
            <a:ext cx="8229600" cy="2316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2. Очень ласковый был дот,  он лизнул хозяйку в лоб.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66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534400" cy="1523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1. Школьник кончил строчку  и поставил </a:t>
            </a: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точку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800" y="3962400"/>
            <a:ext cx="8382000" cy="2163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2. Очень ласковый был </a:t>
            </a: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,  он лизнул хозяйку в лоб.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620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Исправь ошибки</a:t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1. Я рубашку сшила шишке, я сошью ему штанишки.</a:t>
            </a:r>
            <a:br>
              <a:rPr lang="ru-RU" sz="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2. На пожелтевшую траву  роняет лев свою листву.</a:t>
            </a:r>
            <a:br>
              <a:rPr lang="ru-RU" sz="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59362"/>
          </a:xfrm>
        </p:spPr>
        <p:txBody>
          <a:bodyPr>
            <a:normAutofit/>
          </a:bodyPr>
          <a:lstStyle/>
          <a:p>
            <a:pPr marL="0" indent="0"/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Я рубашку сшила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мишке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 сошью ему штанишки.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 пожелтевшую траву  роняет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свою листву.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 ребусы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16288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Кис 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400" y="3962400"/>
            <a:ext cx="7772400" cy="2163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3 на</a:t>
            </a:r>
          </a:p>
          <a:p>
            <a:pPr marL="0" indent="0"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90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Кисточка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Витрина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125711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6202362"/>
          </a:xfrm>
        </p:spPr>
        <p:txBody>
          <a:bodyPr>
            <a:normAutofit/>
          </a:bodyPr>
          <a:lstStyle/>
          <a:p>
            <a:pPr marL="0" indent="0"/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 ребусы</a:t>
            </a:r>
            <a:b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40 А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100лица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>
            <a:normAutofit/>
          </a:bodyPr>
          <a:lstStyle/>
          <a:p>
            <a:pPr marL="0" indent="0"/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Сорока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Столица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r>
              <a:rPr lang="ru-RU" sz="5000" u="sng" dirty="0" smtClean="0">
                <a:solidFill>
                  <a:srgbClr val="FF0000"/>
                </a:solidFill>
              </a:rPr>
              <a:t> </a:t>
            </a:r>
            <a:r>
              <a:rPr lang="ru-RU" sz="5000" b="1" u="sng" dirty="0" smtClean="0">
                <a:solidFill>
                  <a:srgbClr val="FF0000"/>
                </a:solidFill>
              </a:rPr>
              <a:t>Восстанови слова, вставив пропущенные буквы.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dirty="0" smtClean="0"/>
              <a:t>Мы обычные слова, всех нас знает каждый,</a:t>
            </a:r>
            <a:br>
              <a:rPr lang="ru-RU" sz="2800" dirty="0" smtClean="0"/>
            </a:br>
            <a:r>
              <a:rPr lang="ru-RU" sz="2800" dirty="0" smtClean="0"/>
              <a:t>Мы содержим букву «А» трижды или дважды.</a:t>
            </a:r>
            <a:br>
              <a:rPr lang="ru-RU" sz="2800" dirty="0" smtClean="0"/>
            </a:br>
            <a:r>
              <a:rPr lang="ru-RU" sz="2800" dirty="0" smtClean="0"/>
              <a:t>Иногда всего одну, только не в начале,</a:t>
            </a:r>
            <a:br>
              <a:rPr lang="ru-RU" sz="2800" dirty="0" smtClean="0"/>
            </a:br>
            <a:r>
              <a:rPr lang="ru-RU" sz="2800" dirty="0" smtClean="0"/>
              <a:t>Но сегодня… ну и ну! Все они сбежали.</a:t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solidFill>
                  <a:srgbClr val="C00000"/>
                </a:solidFill>
              </a:rPr>
              <a:t>БРБН</a:t>
            </a:r>
            <a:br>
              <a:rPr lang="ru-RU" sz="67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>СТРТ</a:t>
            </a:r>
            <a:br>
              <a:rPr lang="ru-RU" sz="67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>  РССД</a:t>
            </a:r>
            <a:endParaRPr lang="ru-RU" sz="67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БАРАБАН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СТАРТ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РАССАДА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Если слог мы выделяем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При его прочтении,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Палочкой обозначаем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Сверху... </a:t>
            </a:r>
          </a:p>
        </p:txBody>
      </p:sp>
    </p:spTree>
    <p:extLst>
      <p:ext uri="{BB962C8B-B14F-4D97-AF65-F5344CB8AC3E}">
        <p14:creationId xmlns:p14="http://schemas.microsoft.com/office/powerpoint/2010/main" xmlns="" val="42350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/>
          </a:bodyPr>
          <a:lstStyle/>
          <a:p>
            <a:r>
              <a:rPr lang="ru-RU" sz="6000" u="sng" dirty="0" smtClean="0">
                <a:solidFill>
                  <a:srgbClr val="FF0000"/>
                </a:solidFill>
              </a:rPr>
              <a:t> </a:t>
            </a:r>
            <a:r>
              <a:rPr lang="ru-RU" sz="4500" b="1" u="sng" dirty="0" smtClean="0">
                <a:solidFill>
                  <a:srgbClr val="FF0000"/>
                </a:solidFill>
              </a:rPr>
              <a:t>Восстанови слова, вставив пропущенные буквы.</a:t>
            </a:r>
            <a:r>
              <a:rPr lang="ru-RU" sz="4500" dirty="0" smtClean="0">
                <a:solidFill>
                  <a:srgbClr val="C00000"/>
                </a:solidFill>
              </a:rPr>
              <a:t> </a:t>
            </a: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ПРТ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СХР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 КРНДШ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 МСК</a:t>
            </a:r>
            <a:endParaRPr lang="ru-RU" sz="6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Правильные ответы</a:t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ПАРТА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САХАР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КАРАНДАШ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МАСКА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627856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Внутри слова 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sz="6000" b="1" u="sng" dirty="0" smtClean="0">
                <a:solidFill>
                  <a:srgbClr val="C00000"/>
                </a:solidFill>
              </a:rPr>
              <a:t>«БОТАНИКА» </a:t>
            </a:r>
            <a:r>
              <a:rPr lang="ru-RU" b="1" u="sng" dirty="0" smtClean="0">
                <a:solidFill>
                  <a:srgbClr val="C00000"/>
                </a:solidFill>
              </a:rPr>
              <a:t/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спрятались ещё слова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Водоросли, плавающие густой </a:t>
            </a:r>
            <a:br>
              <a:rPr lang="ru-RU" dirty="0" smtClean="0"/>
            </a:br>
            <a:r>
              <a:rPr lang="ru-RU" dirty="0" smtClean="0"/>
              <a:t>массой в стоячей воде.</a:t>
            </a:r>
            <a:br>
              <a:rPr lang="ru-RU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dirty="0" smtClean="0"/>
              <a:t>Тонкая скрученная пряжа.</a:t>
            </a:r>
            <a:br>
              <a:rPr lang="ru-RU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dirty="0" smtClean="0"/>
              <a:t> Лента, завязанная в волосах девочки.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простокваша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Внутри слова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sz="6700" b="1" u="sng" dirty="0" smtClean="0">
                <a:solidFill>
                  <a:srgbClr val="C00000"/>
                </a:solidFill>
              </a:rPr>
              <a:t> «БОТАНИКА» </a:t>
            </a:r>
            <a:r>
              <a:rPr lang="ru-RU" b="1" u="sng" dirty="0" smtClean="0">
                <a:solidFill>
                  <a:srgbClr val="C00000"/>
                </a:solidFill>
              </a:rPr>
              <a:t/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спрятались ещё несколько слов. </a:t>
            </a:r>
            <a:r>
              <a:rPr lang="ru-RU" u="sng" dirty="0" smtClean="0">
                <a:solidFill>
                  <a:srgbClr val="C00000"/>
                </a:solidFill>
              </a:rPr>
              <a:t/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dirty="0" smtClean="0"/>
              <a:t> </a:t>
            </a:r>
            <a:r>
              <a:rPr lang="ru-RU" sz="5000" dirty="0" smtClean="0"/>
              <a:t>Музыкальный звук.</a:t>
            </a:r>
            <a:br>
              <a:rPr lang="ru-RU" sz="5000" dirty="0" smtClean="0"/>
            </a:br>
            <a:r>
              <a:rPr lang="ru-RU" sz="1700" dirty="0" smtClean="0"/>
              <a:t> </a:t>
            </a:r>
            <a:r>
              <a:rPr lang="ru-RU" sz="5000" dirty="0" smtClean="0"/>
              <a:t/>
            </a:r>
            <a:br>
              <a:rPr lang="ru-RU" sz="5000" dirty="0" smtClean="0"/>
            </a:br>
            <a:r>
              <a:rPr lang="ru-RU" sz="5000" dirty="0" smtClean="0"/>
              <a:t>Дикая свинья.</a:t>
            </a:r>
            <a:br>
              <a:rPr lang="ru-RU" sz="5000" dirty="0" smtClean="0"/>
            </a:b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5000" dirty="0" smtClean="0"/>
              <a:t>Домашнее животное.</a:t>
            </a:r>
            <a:br>
              <a:rPr lang="ru-RU" sz="5000" dirty="0" smtClean="0"/>
            </a:b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dirty="0" smtClean="0"/>
              <a:t>Крупное учреждение, в котором хранятся деньги.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УДАРЕНИЕ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По соседству два брата живут,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В слова то и дело встают.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Один брат звуки смягчает,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Другой брат их разделяет.</a:t>
            </a:r>
            <a:r>
              <a:rPr lang="ru-RU" sz="50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06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1176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Ь   И    Ъ   ЗНАКИ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Я один говорил,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Это был монолог.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Собеседник вступил,</a:t>
            </a:r>
          </a:p>
          <a:p>
            <a:pPr marL="0" indent="0" algn="ctr">
              <a:buNone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Стала речь —... </a:t>
            </a:r>
          </a:p>
        </p:txBody>
      </p:sp>
    </p:spTree>
    <p:extLst>
      <p:ext uri="{BB962C8B-B14F-4D97-AF65-F5344CB8AC3E}">
        <p14:creationId xmlns:p14="http://schemas.microsoft.com/office/powerpoint/2010/main" xmlns="" val="368646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ДИАЛОГ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339</Words>
  <Application>Microsoft Office PowerPoint</Application>
  <PresentationFormat>Экран (4:3)</PresentationFormat>
  <Paragraphs>116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ТУРНИР «Знатоки русского языка»</vt:lpstr>
      <vt:lpstr>Загадки</vt:lpstr>
      <vt:lpstr>АЛФАВИТ</vt:lpstr>
      <vt:lpstr>Загадки</vt:lpstr>
      <vt:lpstr>УДАРЕНИЕ</vt:lpstr>
      <vt:lpstr>Загадки</vt:lpstr>
      <vt:lpstr>Ь   И    Ъ   ЗНАКИ</vt:lpstr>
      <vt:lpstr>Загадки</vt:lpstr>
      <vt:lpstr>ДИАЛОГ</vt:lpstr>
      <vt:lpstr>Объясни выражения</vt:lpstr>
      <vt:lpstr>Правильные ответы</vt:lpstr>
      <vt:lpstr>Убери лишний слог Сапохар  васуренье  оребрихи  балиранки</vt:lpstr>
      <vt:lpstr>Правильные ответы  Сапохар  -     САХАР  васуренье - ВАРЕНЬЕ  оребрихи -  ОРЕХИ  балиранки - БАРАНКИ</vt:lpstr>
      <vt:lpstr>Вставь букву, составь новые слова ПОРТ РОТ ОВАЛ </vt:lpstr>
      <vt:lpstr>Правильные ответы Порт - СПОРТ  Рот – КРОТ Ель - МЕЛЬ  </vt:lpstr>
      <vt:lpstr>Вставь букву, составь новые слова  ЛЁН  ИГРЫ ЛЕНЬ</vt:lpstr>
      <vt:lpstr>Правильные ответы  Лён - КЛЁН Игры - ТИГРЫ Лень - ОЛЕНЬ</vt:lpstr>
      <vt:lpstr>Измени одну букву, составь новые слова галка мода кожа  </vt:lpstr>
      <vt:lpstr>Правильные ответы ПАЛКА ВОДА КОЗА </vt:lpstr>
      <vt:lpstr>Измени одну букву, составь новые слова  РОГА  УДОЧКА  ПОЛК</vt:lpstr>
      <vt:lpstr>Правильные ответы  НОГА  УТОЧКА  ВОЛК</vt:lpstr>
      <vt:lpstr>Объясни выражения</vt:lpstr>
      <vt:lpstr>Правильные ответы </vt:lpstr>
      <vt:lpstr>Подбери синонимы</vt:lpstr>
      <vt:lpstr>Правильные ответы</vt:lpstr>
      <vt:lpstr>Из букв данного слова составь другие слова </vt:lpstr>
      <vt:lpstr>Из первых букв каждого слова составь новое слово</vt:lpstr>
      <vt:lpstr>Дополни пословицу</vt:lpstr>
      <vt:lpstr>Правильные ответы</vt:lpstr>
      <vt:lpstr>Исправь ошибки</vt:lpstr>
      <vt:lpstr>Правильные ответы</vt:lpstr>
      <vt:lpstr>Исправь ошибки  1. Я рубашку сшила шишке, я сошью ему штанишки.  2. На пожелтевшую траву  роняет лев свою листву.  </vt:lpstr>
      <vt:lpstr>Правильные ответы 1. Я рубашку сшила мишке, я сошью ему штанишки.  2. На пожелтевшую траву  роняет лес свою листву. </vt:lpstr>
      <vt:lpstr>Разгадай ребусы</vt:lpstr>
      <vt:lpstr>Правильные ответы</vt:lpstr>
      <vt:lpstr>Разгадай ребусы  40 А  100лица </vt:lpstr>
      <vt:lpstr>Правильные ответы Сорока  Столица </vt:lpstr>
      <vt:lpstr> Восстанови слова, вставив пропущенные буквы. Мы обычные слова, всех нас знает каждый, Мы содержим букву «А» трижды или дважды. Иногда всего одну, только не в начале, Но сегодня… ну и ну! Все они сбежали.  БРБН СТРТ   РССД</vt:lpstr>
      <vt:lpstr>Правильные ответы  БАРАБАН  СТАРТ  РАССАДА</vt:lpstr>
      <vt:lpstr> Восстанови слова, вставив пропущенные буквы.  ПРТ СХР  КРНДШ  МСК</vt:lpstr>
      <vt:lpstr>Правильные ответы  ПАРТА САХАР  КАРАНДАШ  МАСКА</vt:lpstr>
      <vt:lpstr>Внутри слова  «БОТАНИКА»  спрятались ещё слова  Водоросли, плавающие густой  массой в стоячей воде.  Тонкая скрученная пряжа.   Лента, завязанная в волосах девочки.</vt:lpstr>
      <vt:lpstr>простокваша</vt:lpstr>
      <vt:lpstr>Внутри слова  «БОТАНИКА»  спрятались ещё несколько слов.    Музыкальный звук.   Дикая свинья.  Домашнее животное.  Крупное учреждение, в котором хранятся деньги.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«Знаешь ли ты русский язык?»</dc:title>
  <dc:creator>comp</dc:creator>
  <cp:lastModifiedBy>User</cp:lastModifiedBy>
  <cp:revision>42</cp:revision>
  <dcterms:created xsi:type="dcterms:W3CDTF">2018-01-08T08:16:02Z</dcterms:created>
  <dcterms:modified xsi:type="dcterms:W3CDTF">2023-12-11T09:16:50Z</dcterms:modified>
</cp:coreProperties>
</file>