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77" r:id="rId2"/>
    <p:sldId id="280" r:id="rId3"/>
    <p:sldId id="278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9" r:id="rId16"/>
    <p:sldId id="270" r:id="rId17"/>
    <p:sldId id="271" r:id="rId18"/>
    <p:sldId id="272" r:id="rId19"/>
    <p:sldId id="274" r:id="rId20"/>
    <p:sldId id="275" r:id="rId21"/>
    <p:sldId id="273" r:id="rId22"/>
    <p:sldId id="268" r:id="rId23"/>
    <p:sldId id="267" r:id="rId24"/>
    <p:sldId id="279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B6B29-0730-4CCA-ABAA-D1C686FDFB0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C8E6F-5A17-44B9-B311-AEA1537CF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2C8E6F-5A17-44B9-B311-AEA1537CFDC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1500174"/>
            <a:ext cx="5214974" cy="1785950"/>
          </a:xfrm>
        </p:spPr>
        <p:txBody>
          <a:bodyPr/>
          <a:lstStyle/>
          <a:p>
            <a:r>
              <a:rPr lang="ru-RU" dirty="0" err="1" smtClean="0"/>
              <a:t>Бирикген</a:t>
            </a:r>
            <a:r>
              <a:rPr lang="ru-RU" dirty="0" smtClean="0"/>
              <a:t> </a:t>
            </a:r>
            <a:r>
              <a:rPr lang="ru-RU" dirty="0" err="1" smtClean="0"/>
              <a:t>сёз</a:t>
            </a:r>
            <a:r>
              <a:rPr lang="ru-RU" dirty="0" smtClean="0"/>
              <a:t> </a:t>
            </a:r>
            <a:r>
              <a:rPr lang="ru-RU" dirty="0" err="1" smtClean="0"/>
              <a:t>тагъымлар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686700" cy="59556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err="1" smtClean="0">
                <a:solidFill>
                  <a:srgbClr val="002060"/>
                </a:solidFill>
              </a:rPr>
              <a:t>Къайсы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сёз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тагъым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бирикмеген</a:t>
            </a: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Бир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къулагъына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гирмек</a:t>
            </a:r>
            <a:r>
              <a:rPr lang="ru-RU" sz="4400" b="1" dirty="0" smtClean="0">
                <a:solidFill>
                  <a:srgbClr val="FF0000"/>
                </a:solidFill>
              </a:rPr>
              <a:t>, </a:t>
            </a:r>
            <a:r>
              <a:rPr lang="ru-RU" sz="4400" b="1" dirty="0" err="1" smtClean="0">
                <a:solidFill>
                  <a:srgbClr val="FF0000"/>
                </a:solidFill>
              </a:rPr>
              <a:t>бир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къулагъындан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чыкъмакъ</a:t>
            </a:r>
            <a:r>
              <a:rPr lang="ru-RU" sz="4400" b="1" dirty="0" smtClean="0">
                <a:solidFill>
                  <a:srgbClr val="FF0000"/>
                </a:solidFill>
              </a:rPr>
              <a:t>.</a:t>
            </a:r>
            <a:endParaRPr lang="ru-RU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Алма</a:t>
            </a:r>
            <a:r>
              <a:rPr lang="ru-RU" sz="4400" b="1" dirty="0" smtClean="0">
                <a:solidFill>
                  <a:srgbClr val="FF0000"/>
                </a:solidFill>
              </a:rPr>
              <a:t> – салма ер </a:t>
            </a:r>
            <a:r>
              <a:rPr lang="ru-RU" sz="4400" b="1" dirty="0" err="1" smtClean="0">
                <a:solidFill>
                  <a:srgbClr val="FF0000"/>
                </a:solidFill>
              </a:rPr>
              <a:t>тапмай</a:t>
            </a:r>
            <a:r>
              <a:rPr lang="ru-RU" sz="4400" b="1" dirty="0" smtClean="0">
                <a:solidFill>
                  <a:srgbClr val="FF0000"/>
                </a:solidFill>
              </a:rPr>
              <a:t>.</a:t>
            </a:r>
            <a:endParaRPr lang="ru-RU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Къолларын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жувмакъ</a:t>
            </a:r>
            <a:r>
              <a:rPr lang="ru-RU" sz="4400" b="1" dirty="0" smtClean="0">
                <a:solidFill>
                  <a:srgbClr val="FF0000"/>
                </a:solidFill>
              </a:rPr>
              <a:t>.</a:t>
            </a:r>
            <a:endParaRPr lang="ru-RU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</a:t>
            </a:r>
            <a:r>
              <a:rPr lang="ru-RU" sz="4400" b="1" dirty="0" err="1" smtClean="0">
                <a:solidFill>
                  <a:srgbClr val="FF0000"/>
                </a:solidFill>
              </a:rPr>
              <a:t>Гёз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салмакъ</a:t>
            </a:r>
            <a:r>
              <a:rPr lang="ru-RU" sz="4400" b="1" dirty="0" smtClean="0">
                <a:solidFill>
                  <a:srgbClr val="FF0000"/>
                </a:solidFill>
              </a:rPr>
              <a:t>.</a:t>
            </a:r>
          </a:p>
          <a:p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sz="4400" b="1" dirty="0" err="1" smtClean="0">
                <a:solidFill>
                  <a:srgbClr val="002060"/>
                </a:solidFill>
              </a:rPr>
              <a:t>Бюртюклени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орнунда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бирикген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сёз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тагъымлар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салыгъыз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Мурзабек</a:t>
            </a:r>
            <a:r>
              <a:rPr lang="ru-RU" sz="4400" b="1" dirty="0" smtClean="0">
                <a:solidFill>
                  <a:srgbClr val="FF0000"/>
                </a:solidFill>
              </a:rPr>
              <a:t>,………,</a:t>
            </a:r>
            <a:r>
              <a:rPr lang="ru-RU" sz="4400" b="1" dirty="0" err="1" smtClean="0">
                <a:solidFill>
                  <a:srgbClr val="FF0000"/>
                </a:solidFill>
              </a:rPr>
              <a:t>бир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сёз</a:t>
            </a:r>
            <a:r>
              <a:rPr lang="ru-RU" sz="4400" b="1" dirty="0" smtClean="0">
                <a:solidFill>
                  <a:srgbClr val="FF0000"/>
                </a:solidFill>
              </a:rPr>
              <a:t> де </a:t>
            </a:r>
            <a:r>
              <a:rPr lang="ru-RU" sz="4400" b="1" dirty="0" err="1" smtClean="0">
                <a:solidFill>
                  <a:srgbClr val="FF0000"/>
                </a:solidFill>
              </a:rPr>
              <a:t>айтмайлы</a:t>
            </a:r>
            <a:r>
              <a:rPr lang="ru-RU" sz="4400" b="1" dirty="0" smtClean="0">
                <a:solidFill>
                  <a:srgbClr val="FF0000"/>
                </a:solidFill>
              </a:rPr>
              <a:t>, </a:t>
            </a:r>
            <a:r>
              <a:rPr lang="ru-RU" sz="4400" b="1" dirty="0" err="1" smtClean="0">
                <a:solidFill>
                  <a:srgbClr val="FF0000"/>
                </a:solidFill>
              </a:rPr>
              <a:t>къарап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къалды</a:t>
            </a:r>
            <a:r>
              <a:rPr lang="ru-RU" sz="4400" b="1" dirty="0" smtClean="0">
                <a:solidFill>
                  <a:srgbClr val="FF0000"/>
                </a:solidFill>
              </a:rPr>
              <a:t>.</a:t>
            </a:r>
            <a:endParaRPr lang="ru-RU" sz="4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err="1" smtClean="0">
                <a:solidFill>
                  <a:srgbClr val="002060"/>
                </a:solidFill>
              </a:rPr>
              <a:t>Таржумачы</a:t>
            </a:r>
            <a:r>
              <a:rPr lang="ru-RU" sz="4400" b="1" dirty="0" smtClean="0">
                <a:solidFill>
                  <a:srgbClr val="002060"/>
                </a:solidFill>
              </a:rPr>
              <a:t> (</a:t>
            </a:r>
            <a:r>
              <a:rPr lang="ru-RU" sz="4400" b="1" dirty="0" err="1" smtClean="0">
                <a:solidFill>
                  <a:srgbClr val="002060"/>
                </a:solidFill>
              </a:rPr>
              <a:t>оюн</a:t>
            </a:r>
            <a:r>
              <a:rPr lang="ru-RU" sz="4400" b="1" dirty="0" smtClean="0">
                <a:solidFill>
                  <a:srgbClr val="002060"/>
                </a:solidFill>
              </a:rPr>
              <a:t>)</a:t>
            </a: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Рус </a:t>
            </a:r>
            <a:r>
              <a:rPr lang="ru-RU" sz="4400" b="1" dirty="0" err="1" smtClean="0">
                <a:solidFill>
                  <a:srgbClr val="002060"/>
                </a:solidFill>
              </a:rPr>
              <a:t>сёзлер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бериле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Молчать –</a:t>
            </a:r>
            <a:endParaRPr lang="ru-RU" sz="4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Раскаяться –</a:t>
            </a:r>
            <a:endParaRPr lang="ru-RU" sz="4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Плохой человек -</a:t>
            </a:r>
            <a:endParaRPr lang="ru-RU" sz="44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sz="4400" b="1" dirty="0" err="1" smtClean="0">
                <a:solidFill>
                  <a:srgbClr val="00B050"/>
                </a:solidFill>
              </a:rPr>
              <a:t>Карточкалар</a:t>
            </a:r>
            <a:r>
              <a:rPr lang="ru-RU" sz="4400" b="1" dirty="0" smtClean="0">
                <a:solidFill>
                  <a:srgbClr val="00B050"/>
                </a:solidFill>
              </a:rPr>
              <a:t> </a:t>
            </a:r>
            <a:r>
              <a:rPr lang="ru-RU" sz="4400" b="1" dirty="0" err="1" smtClean="0">
                <a:solidFill>
                  <a:srgbClr val="00B050"/>
                </a:solidFill>
              </a:rPr>
              <a:t>булан</a:t>
            </a:r>
            <a:r>
              <a:rPr lang="ru-RU" sz="4400" b="1" dirty="0" smtClean="0">
                <a:solidFill>
                  <a:srgbClr val="00B050"/>
                </a:solidFill>
              </a:rPr>
              <a:t> </a:t>
            </a:r>
            <a:r>
              <a:rPr lang="ru-RU" sz="4400" b="1" dirty="0" err="1" smtClean="0">
                <a:solidFill>
                  <a:srgbClr val="00B050"/>
                </a:solidFill>
              </a:rPr>
              <a:t>иш</a:t>
            </a:r>
            <a:r>
              <a:rPr lang="ru-RU" sz="4400" b="1" dirty="0" smtClean="0">
                <a:solidFill>
                  <a:srgbClr val="00B050"/>
                </a:solidFill>
              </a:rPr>
              <a:t>.</a:t>
            </a:r>
            <a:endParaRPr lang="ru-RU" sz="4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4400" b="1" dirty="0" err="1" smtClean="0">
                <a:solidFill>
                  <a:srgbClr val="002060"/>
                </a:solidFill>
              </a:rPr>
              <a:t>Бирикген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сёз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тагъымлар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булан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жумлалар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тизмек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  <a:endParaRPr lang="ru-RU" sz="44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7858180" cy="5340369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Суратлагъа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къарап</a:t>
            </a:r>
            <a:r>
              <a:rPr lang="ru-RU" sz="4400" b="1" dirty="0" smtClean="0">
                <a:solidFill>
                  <a:srgbClr val="FF0000"/>
                </a:solidFill>
              </a:rPr>
              <a:t> рус </a:t>
            </a:r>
            <a:r>
              <a:rPr lang="ru-RU" sz="4400" b="1" dirty="0" err="1" smtClean="0">
                <a:solidFill>
                  <a:srgbClr val="FF0000"/>
                </a:solidFill>
              </a:rPr>
              <a:t>фразеологизмлер</a:t>
            </a:r>
            <a:r>
              <a:rPr lang="ru-RU" sz="4400" b="1" dirty="0" smtClean="0">
                <a:solidFill>
                  <a:srgbClr val="FF0000"/>
                </a:solidFill>
              </a:rPr>
              <a:t> (</a:t>
            </a:r>
            <a:r>
              <a:rPr lang="ru-RU" sz="4400" b="1" dirty="0" err="1" smtClean="0">
                <a:solidFill>
                  <a:srgbClr val="FF0000"/>
                </a:solidFill>
              </a:rPr>
              <a:t>бирикген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сёз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тагъымлар</a:t>
            </a:r>
            <a:r>
              <a:rPr lang="ru-RU" sz="4400" b="1" dirty="0" smtClean="0">
                <a:solidFill>
                  <a:srgbClr val="FF0000"/>
                </a:solidFill>
              </a:rPr>
              <a:t>) </a:t>
            </a:r>
            <a:r>
              <a:rPr lang="ru-RU" sz="4400" b="1" dirty="0" err="1" smtClean="0">
                <a:solidFill>
                  <a:srgbClr val="FF0000"/>
                </a:solidFill>
              </a:rPr>
              <a:t>тапмакъ</a:t>
            </a:r>
            <a:r>
              <a:rPr lang="ru-RU" sz="4400" b="1" dirty="0" smtClean="0">
                <a:solidFill>
                  <a:srgbClr val="FF0000"/>
                </a:solidFill>
              </a:rPr>
              <a:t>.</a:t>
            </a:r>
            <a:endParaRPr lang="ru-RU" sz="4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d.multiurok.ru/html/2017/12/28/s_5a44c7f16d2a2/img3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7715304" cy="596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unik.ru/wp-content/uploads/2019/07/1f4166f86f767b4f98e1-700x52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07236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400948" cy="595569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00092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700092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71438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8001056" cy="5884256"/>
          </a:xfrm>
        </p:spPr>
        <p:txBody>
          <a:bodyPr>
            <a:normAutofit/>
          </a:bodyPr>
          <a:lstStyle/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Дарсны</a:t>
            </a:r>
            <a:r>
              <a:rPr lang="ru-RU" sz="28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темасы</a:t>
            </a:r>
            <a:r>
              <a:rPr lang="ru-RU" sz="28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Бирикген</a:t>
            </a:r>
            <a:r>
              <a:rPr lang="ru-RU" sz="28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сёз</a:t>
            </a:r>
            <a:r>
              <a:rPr lang="ru-RU" sz="28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тагъымлар</a:t>
            </a:r>
            <a:endParaRPr lang="ru-RU" sz="2800" b="1" dirty="0" smtClean="0">
              <a:ln w="12700">
                <a:solidFill>
                  <a:srgbClr val="0000FF"/>
                </a:solidFill>
                <a:prstDash val="sysDot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Дарсны</a:t>
            </a:r>
            <a:r>
              <a:rPr lang="ru-RU" sz="28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мурады</a:t>
            </a:r>
            <a:r>
              <a:rPr lang="ru-RU" sz="28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1.Бирикген 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сёз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тагъымланы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гьакъындагъы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билимлерин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теренлешдирив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Оьзбашына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пайдалы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маълуматланы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тапма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уьйретив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Ахтарыв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ишлеге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гьаваслыгъын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артдырыв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Яратывчулукъ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пагьмуларын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гьислерин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оьсдюрюв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5.Ана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тилине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бакъгъан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сюювюн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артдырыв</a:t>
            </a:r>
            <a:r>
              <a:rPr lang="ru-RU" sz="3200" b="1" dirty="0" smtClean="0">
                <a:ln w="12700">
                  <a:solidFill>
                    <a:srgbClr val="0000FF"/>
                  </a:solidFill>
                  <a:prstDash val="sysDot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00948" cy="60985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35811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735811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/>
              <a:t>        </a:t>
            </a:r>
            <a:r>
              <a:rPr lang="ru-RU" sz="4400" b="1" dirty="0" err="1" smtClean="0"/>
              <a:t>Оюн</a:t>
            </a:r>
            <a:r>
              <a:rPr lang="ru-RU" sz="4400" b="1" dirty="0" smtClean="0"/>
              <a:t>( анимация)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7858180" cy="5768997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Тергевлю</a:t>
            </a:r>
            <a:r>
              <a:rPr lang="ru-RU" sz="4400" b="1" dirty="0" smtClean="0">
                <a:solidFill>
                  <a:srgbClr val="FF0000"/>
                </a:solidFill>
              </a:rPr>
              <a:t> бол ( спектакль)</a:t>
            </a:r>
            <a:endParaRPr lang="ru-RU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1026" name="Picture 2" descr="C:\Users\PROGRESS\Desktop\mamash-i-bariy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072362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              </a:t>
            </a:r>
            <a:r>
              <a:rPr lang="ru-RU" sz="4000" dirty="0" err="1" smtClean="0">
                <a:solidFill>
                  <a:srgbClr val="C00000"/>
                </a:solidFill>
              </a:rPr>
              <a:t>Уьйге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</a:rPr>
              <a:t>иш</a:t>
            </a:r>
            <a:endParaRPr lang="ru-RU" sz="4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err="1" smtClean="0">
                <a:solidFill>
                  <a:srgbClr val="0070C0"/>
                </a:solidFill>
              </a:rPr>
              <a:t>Беш</a:t>
            </a:r>
            <a:r>
              <a:rPr lang="ru-RU" sz="4000" dirty="0" smtClean="0">
                <a:solidFill>
                  <a:srgbClr val="0070C0"/>
                </a:solidFill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</a:rPr>
              <a:t>бирикген</a:t>
            </a:r>
            <a:r>
              <a:rPr lang="ru-RU" sz="4000" dirty="0" smtClean="0">
                <a:solidFill>
                  <a:srgbClr val="0070C0"/>
                </a:solidFill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</a:rPr>
              <a:t>сёз</a:t>
            </a:r>
            <a:r>
              <a:rPr lang="ru-RU" sz="4000" dirty="0" smtClean="0">
                <a:solidFill>
                  <a:srgbClr val="0070C0"/>
                </a:solidFill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</a:rPr>
              <a:t>тагъымлар</a:t>
            </a:r>
            <a:r>
              <a:rPr lang="ru-RU" sz="4000" dirty="0" smtClean="0">
                <a:solidFill>
                  <a:srgbClr val="0070C0"/>
                </a:solidFill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</a:rPr>
              <a:t>язып</a:t>
            </a:r>
            <a:r>
              <a:rPr lang="ru-RU" sz="4000" dirty="0" smtClean="0">
                <a:solidFill>
                  <a:srgbClr val="0070C0"/>
                </a:solidFill>
              </a:rPr>
              <a:t> </a:t>
            </a:r>
            <a:r>
              <a:rPr lang="ru-RU" sz="4000" dirty="0" err="1" smtClean="0">
                <a:solidFill>
                  <a:srgbClr val="0070C0"/>
                </a:solidFill>
              </a:rPr>
              <a:t>гелмек</a:t>
            </a:r>
            <a:r>
              <a:rPr lang="ru-RU" sz="4000" dirty="0" smtClean="0">
                <a:solidFill>
                  <a:srgbClr val="0070C0"/>
                </a:solidFill>
              </a:rPr>
              <a:t>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7858180" cy="6098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      </a:t>
            </a:r>
            <a:r>
              <a:rPr lang="ru-RU" sz="4800" dirty="0" err="1" smtClean="0">
                <a:solidFill>
                  <a:srgbClr val="C00000"/>
                </a:solidFill>
              </a:rPr>
              <a:t>Дарс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sz="4800" dirty="0" err="1" smtClean="0">
                <a:solidFill>
                  <a:srgbClr val="C00000"/>
                </a:solidFill>
              </a:rPr>
              <a:t>битди</a:t>
            </a:r>
            <a:r>
              <a:rPr lang="ru-RU" sz="48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        </a:t>
            </a:r>
            <a:r>
              <a:rPr lang="ru-RU" sz="4800" dirty="0" err="1" smtClean="0">
                <a:solidFill>
                  <a:srgbClr val="0070C0"/>
                </a:solidFill>
              </a:rPr>
              <a:t>Савболугъуз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PROGRESS\Desktop\звоно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3116"/>
            <a:ext cx="5214974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7858180" cy="6286544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4400" dirty="0" err="1" smtClean="0">
                <a:solidFill>
                  <a:srgbClr val="002060"/>
                </a:solidFill>
              </a:rPr>
              <a:t>Халкъыбызгъа</a:t>
            </a:r>
            <a:r>
              <a:rPr lang="ru-RU" sz="4400" dirty="0" smtClean="0">
                <a:solidFill>
                  <a:srgbClr val="002060"/>
                </a:solidFill>
              </a:rPr>
              <a:t>, </a:t>
            </a:r>
            <a:r>
              <a:rPr lang="ru-RU" sz="4400" dirty="0" err="1" smtClean="0">
                <a:solidFill>
                  <a:srgbClr val="002060"/>
                </a:solidFill>
              </a:rPr>
              <a:t>элибизге</a:t>
            </a: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dirty="0" err="1" smtClean="0">
                <a:solidFill>
                  <a:srgbClr val="002060"/>
                </a:solidFill>
              </a:rPr>
              <a:t>Юрек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салып</a:t>
            </a:r>
            <a:r>
              <a:rPr lang="ru-RU" sz="4400" dirty="0" smtClean="0">
                <a:solidFill>
                  <a:srgbClr val="002060"/>
                </a:solidFill>
              </a:rPr>
              <a:t>, </a:t>
            </a:r>
            <a:r>
              <a:rPr lang="ru-RU" sz="4400" dirty="0" err="1" smtClean="0">
                <a:solidFill>
                  <a:srgbClr val="002060"/>
                </a:solidFill>
              </a:rPr>
              <a:t>шону</a:t>
            </a:r>
            <a:r>
              <a:rPr lang="ru-RU" sz="4400" dirty="0" smtClean="0">
                <a:solidFill>
                  <a:srgbClr val="002060"/>
                </a:solidFill>
              </a:rPr>
              <a:t> бил.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Адам </a:t>
            </a:r>
            <a:r>
              <a:rPr lang="ru-RU" sz="4400" dirty="0" err="1" smtClean="0">
                <a:solidFill>
                  <a:srgbClr val="002060"/>
                </a:solidFill>
              </a:rPr>
              <a:t>болмакъ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учун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бизге</a:t>
            </a: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dirty="0" err="1" smtClean="0">
                <a:solidFill>
                  <a:srgbClr val="002060"/>
                </a:solidFill>
              </a:rPr>
              <a:t>Тарыкъ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азиз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ана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тил</a:t>
            </a:r>
            <a:r>
              <a:rPr lang="ru-RU" sz="4400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sz="4400" dirty="0" smtClean="0"/>
              <a:t>                           </a:t>
            </a:r>
            <a:r>
              <a:rPr lang="ru-RU" sz="3200" dirty="0" err="1" smtClean="0"/>
              <a:t>М.Атабаев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1472" y="214313"/>
            <a:ext cx="8572528" cy="1684337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Бирикген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сёз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тагъымлар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бар 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жумлалар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57158" y="1785938"/>
            <a:ext cx="7786742" cy="175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Гьей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сабанчы</a:t>
            </a:r>
            <a:r>
              <a:rPr lang="ru-RU" sz="4400" b="1" dirty="0" smtClean="0">
                <a:solidFill>
                  <a:srgbClr val="C00000"/>
                </a:solidFill>
              </a:rPr>
              <a:t>, бери   </a:t>
            </a:r>
            <a:r>
              <a:rPr lang="ru-RU" sz="4400" b="1" dirty="0" err="1" smtClean="0">
                <a:solidFill>
                  <a:srgbClr val="C00000"/>
                </a:solidFill>
              </a:rPr>
              <a:t>бакъ</a:t>
            </a:r>
            <a:r>
              <a:rPr lang="ru-RU" sz="4400" b="1" dirty="0" smtClean="0">
                <a:solidFill>
                  <a:srgbClr val="C00000"/>
                </a:solidFill>
              </a:rPr>
              <a:t>, </a:t>
            </a:r>
            <a:r>
              <a:rPr lang="ru-RU" sz="4400" b="1" dirty="0" err="1" smtClean="0">
                <a:solidFill>
                  <a:srgbClr val="C00000"/>
                </a:solidFill>
              </a:rPr>
              <a:t>тынгла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къулагъынг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яйып</a:t>
            </a:r>
            <a:r>
              <a:rPr lang="ru-RU" sz="4400" b="1" dirty="0" smtClean="0">
                <a:solidFill>
                  <a:srgbClr val="C00000"/>
                </a:solidFill>
              </a:rPr>
              <a:t>.</a:t>
            </a:r>
            <a:endParaRPr lang="ru-RU" sz="4400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3786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err="1" smtClean="0">
                <a:solidFill>
                  <a:srgbClr val="C00000"/>
                </a:solidFill>
              </a:rPr>
              <a:t>Аталаны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аты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чыкъса</a:t>
            </a:r>
            <a:r>
              <a:rPr lang="ru-RU" sz="4400" b="1" dirty="0" smtClean="0">
                <a:solidFill>
                  <a:srgbClr val="C00000"/>
                </a:solidFill>
              </a:rPr>
              <a:t>, </a:t>
            </a:r>
            <a:r>
              <a:rPr lang="ru-RU" sz="4400" b="1" dirty="0" err="1" smtClean="0">
                <a:solidFill>
                  <a:srgbClr val="C00000"/>
                </a:solidFill>
              </a:rPr>
              <a:t>яшланы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юреклери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топлар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йимик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боладыр</a:t>
            </a:r>
            <a:r>
              <a:rPr lang="ru-RU" sz="4400" b="1" dirty="0" smtClean="0">
                <a:solidFill>
                  <a:srgbClr val="C00000"/>
                </a:solidFill>
              </a:rPr>
              <a:t>.</a:t>
            </a:r>
            <a:endParaRPr lang="ru-RU" sz="44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1434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О </a:t>
            </a:r>
            <a:r>
              <a:rPr lang="ru-RU" sz="4400" b="1" dirty="0" err="1" smtClean="0">
                <a:solidFill>
                  <a:srgbClr val="7030A0"/>
                </a:solidFill>
              </a:rPr>
              <a:t>заман</a:t>
            </a:r>
            <a:r>
              <a:rPr lang="ru-RU" sz="4400" b="1" dirty="0" smtClean="0">
                <a:solidFill>
                  <a:srgbClr val="7030A0"/>
                </a:solidFill>
              </a:rPr>
              <a:t>–</a:t>
            </a:r>
            <a:r>
              <a:rPr lang="ru-RU" sz="4400" b="1" dirty="0" err="1" smtClean="0">
                <a:solidFill>
                  <a:srgbClr val="7030A0"/>
                </a:solidFill>
              </a:rPr>
              <a:t>заманда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</a:rPr>
              <a:t>тамлагъа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</a:rPr>
              <a:t>илинген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</a:rPr>
              <a:t>суратланы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</a:rPr>
              <a:t>тюбюндеги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</a:rPr>
              <a:t>язывланы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</a:rPr>
              <a:t>охуйгъан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</a:rPr>
              <a:t>болуп</a:t>
            </a:r>
            <a:r>
              <a:rPr lang="ru-RU" sz="4400" b="1" dirty="0" smtClean="0">
                <a:solidFill>
                  <a:srgbClr val="7030A0"/>
                </a:solidFill>
              </a:rPr>
              <a:t>, </a:t>
            </a:r>
            <a:r>
              <a:rPr lang="ru-RU" sz="4400" b="1" dirty="0" err="1" smtClean="0">
                <a:solidFill>
                  <a:srgbClr val="7030A0"/>
                </a:solidFill>
              </a:rPr>
              <a:t>урлап</a:t>
            </a:r>
            <a:r>
              <a:rPr lang="ru-RU" sz="4400" b="1" dirty="0" smtClean="0">
                <a:solidFill>
                  <a:srgbClr val="7030A0"/>
                </a:solidFill>
              </a:rPr>
              <a:t> – </a:t>
            </a:r>
            <a:r>
              <a:rPr lang="ru-RU" sz="4400" b="1" dirty="0" err="1" smtClean="0">
                <a:solidFill>
                  <a:srgbClr val="7030A0"/>
                </a:solidFill>
              </a:rPr>
              <a:t>урлап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</a:rPr>
              <a:t>магъа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 err="1" smtClean="0">
                <a:solidFill>
                  <a:srgbClr val="7030A0"/>
                </a:solidFill>
              </a:rPr>
              <a:t>къарай</a:t>
            </a:r>
            <a:r>
              <a:rPr lang="ru-RU" sz="4400" b="1" dirty="0" smtClean="0">
                <a:solidFill>
                  <a:srgbClr val="7030A0"/>
                </a:solidFill>
              </a:rPr>
              <a:t>.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658228" cy="51689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err="1" smtClean="0">
                <a:solidFill>
                  <a:schemeClr val="accent6">
                    <a:lumMod val="75000"/>
                  </a:schemeClr>
                </a:solidFill>
              </a:rPr>
              <a:t>Бирикген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6">
                    <a:lumMod val="75000"/>
                  </a:schemeClr>
                </a:solidFill>
              </a:rPr>
              <a:t>сёз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6">
                    <a:lumMod val="75000"/>
                  </a:schemeClr>
                </a:solidFill>
              </a:rPr>
              <a:t>тагъымны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6">
                    <a:lumMod val="75000"/>
                  </a:schemeClr>
                </a:solidFill>
              </a:rPr>
              <a:t>табыгъыз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4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                  </a:t>
            </a:r>
            <a:r>
              <a:rPr lang="ru-RU" sz="4800" b="1" dirty="0" smtClean="0">
                <a:solidFill>
                  <a:srgbClr val="0070C0"/>
                </a:solidFill>
              </a:rPr>
              <a:t>Алтын </a:t>
            </a:r>
            <a:r>
              <a:rPr lang="ru-RU" sz="4800" b="1" dirty="0" err="1" smtClean="0">
                <a:solidFill>
                  <a:srgbClr val="0070C0"/>
                </a:solidFill>
              </a:rPr>
              <a:t>сагьат</a:t>
            </a:r>
            <a:endParaRPr lang="ru-RU" sz="48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                  Алтын топ</a:t>
            </a:r>
            <a:endParaRPr lang="ru-RU" sz="48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                  Топ </a:t>
            </a:r>
            <a:r>
              <a:rPr lang="ru-RU" sz="4800" b="1" dirty="0" err="1" smtClean="0">
                <a:solidFill>
                  <a:srgbClr val="0070C0"/>
                </a:solidFill>
              </a:rPr>
              <a:t>ойнай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643998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err="1" smtClean="0">
                <a:solidFill>
                  <a:srgbClr val="FF0000"/>
                </a:solidFill>
              </a:rPr>
              <a:t>Бирикген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сёз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тагъымны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табыгъыз</a:t>
            </a:r>
            <a:r>
              <a:rPr lang="ru-RU" sz="4400" b="1" dirty="0" smtClean="0">
                <a:solidFill>
                  <a:srgbClr val="FF0000"/>
                </a:solidFill>
              </a:rPr>
              <a:t>.</a:t>
            </a:r>
            <a:endParaRPr lang="ru-RU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          </a:t>
            </a:r>
            <a:r>
              <a:rPr lang="ru-RU" sz="4400" b="1" dirty="0" err="1" smtClean="0">
                <a:solidFill>
                  <a:srgbClr val="0070C0"/>
                </a:solidFill>
              </a:rPr>
              <a:t>Яшыл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lang="ru-RU" sz="4400" b="1" dirty="0" err="1" smtClean="0">
                <a:solidFill>
                  <a:srgbClr val="0070C0"/>
                </a:solidFill>
              </a:rPr>
              <a:t>япыракъ</a:t>
            </a:r>
            <a:endParaRPr lang="ru-RU" sz="4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            </a:t>
            </a:r>
            <a:r>
              <a:rPr lang="ru-RU" sz="4400" b="1" dirty="0" err="1" smtClean="0">
                <a:solidFill>
                  <a:srgbClr val="0070C0"/>
                </a:solidFill>
              </a:rPr>
              <a:t>Бизин</a:t>
            </a:r>
            <a:r>
              <a:rPr lang="ru-RU" sz="4400" b="1" dirty="0" smtClean="0">
                <a:solidFill>
                  <a:srgbClr val="0070C0"/>
                </a:solidFill>
              </a:rPr>
              <a:t> юрт</a:t>
            </a:r>
            <a:endParaRPr lang="ru-RU" sz="4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            </a:t>
            </a:r>
            <a:r>
              <a:rPr lang="ru-RU" sz="4400" b="1" dirty="0" err="1" smtClean="0">
                <a:solidFill>
                  <a:srgbClr val="0070C0"/>
                </a:solidFill>
              </a:rPr>
              <a:t>Аччы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lang="ru-RU" sz="4400" b="1" dirty="0" err="1" smtClean="0">
                <a:solidFill>
                  <a:srgbClr val="0070C0"/>
                </a:solidFill>
              </a:rPr>
              <a:t>сыпат</a:t>
            </a:r>
            <a:endParaRPr lang="ru-RU" sz="4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            </a:t>
            </a:r>
            <a:r>
              <a:rPr lang="ru-RU" sz="4400" b="1" dirty="0" err="1" smtClean="0">
                <a:solidFill>
                  <a:srgbClr val="0070C0"/>
                </a:solidFill>
              </a:rPr>
              <a:t>Аччы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lang="ru-RU" sz="4400" b="1" dirty="0" err="1" smtClean="0">
                <a:solidFill>
                  <a:srgbClr val="0070C0"/>
                </a:solidFill>
              </a:rPr>
              <a:t>согъан</a:t>
            </a:r>
            <a:endParaRPr lang="ru-RU" sz="44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err="1" smtClean="0">
                <a:solidFill>
                  <a:srgbClr val="C00000"/>
                </a:solidFill>
              </a:rPr>
              <a:t>Къайсы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сёз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тагъым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бирикмеген</a:t>
            </a:r>
            <a:endParaRPr lang="ru-RU" sz="4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       </a:t>
            </a:r>
            <a:r>
              <a:rPr lang="ru-RU" sz="4400" b="1" dirty="0" err="1" smtClean="0">
                <a:solidFill>
                  <a:srgbClr val="002060"/>
                </a:solidFill>
              </a:rPr>
              <a:t>Авзуна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кирит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урмакъ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   </a:t>
            </a:r>
            <a:r>
              <a:rPr lang="ru-RU" sz="4400" b="1" dirty="0" err="1" smtClean="0">
                <a:solidFill>
                  <a:srgbClr val="002060"/>
                </a:solidFill>
              </a:rPr>
              <a:t>Къую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къазмакъ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  </a:t>
            </a:r>
            <a:r>
              <a:rPr lang="ru-RU" sz="4400" b="1" dirty="0" err="1" smtClean="0">
                <a:solidFill>
                  <a:srgbClr val="002060"/>
                </a:solidFill>
              </a:rPr>
              <a:t>Илинип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къалмакъ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   </a:t>
            </a:r>
            <a:r>
              <a:rPr lang="ru-RU" sz="4400" b="1" dirty="0" err="1" smtClean="0">
                <a:solidFill>
                  <a:srgbClr val="002060"/>
                </a:solidFill>
              </a:rPr>
              <a:t>Сёйлемей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турмакъ</a:t>
            </a:r>
            <a:r>
              <a:rPr lang="ru-RU" sz="4400" dirty="0" smtClean="0">
                <a:solidFill>
                  <a:srgbClr val="002060"/>
                </a:solidFill>
              </a:rPr>
              <a:t>.</a:t>
            </a:r>
          </a:p>
          <a:p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</TotalTime>
  <Words>264</Words>
  <PresentationFormat>Экран (4:3)</PresentationFormat>
  <Paragraphs>56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Бирикген сёз тагъымлар</vt:lpstr>
      <vt:lpstr>Слайд 2</vt:lpstr>
      <vt:lpstr>Слайд 3</vt:lpstr>
      <vt:lpstr>Бирикген сёз тагъымлар бар  жумлалар: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Бирикген сёз тагъымлар бар  жумлалар: </dc:title>
  <dc:creator>PROGRESS</dc:creator>
  <cp:lastModifiedBy>Пользователь Windows</cp:lastModifiedBy>
  <cp:revision>30</cp:revision>
  <dcterms:created xsi:type="dcterms:W3CDTF">2023-02-13T17:32:05Z</dcterms:created>
  <dcterms:modified xsi:type="dcterms:W3CDTF">2023-02-19T13:50:04Z</dcterms:modified>
</cp:coreProperties>
</file>