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3" r:id="rId2"/>
    <p:sldId id="283" r:id="rId3"/>
    <p:sldId id="284" r:id="rId4"/>
    <p:sldId id="285" r:id="rId5"/>
    <p:sldId id="286" r:id="rId6"/>
    <p:sldId id="287" r:id="rId7"/>
    <p:sldId id="276" r:id="rId8"/>
    <p:sldId id="277" r:id="rId9"/>
    <p:sldId id="278" r:id="rId10"/>
    <p:sldId id="279" r:id="rId11"/>
    <p:sldId id="281" r:id="rId12"/>
    <p:sldId id="282" r:id="rId13"/>
    <p:sldId id="274" r:id="rId14"/>
    <p:sldId id="257" r:id="rId15"/>
    <p:sldId id="266" r:id="rId16"/>
    <p:sldId id="259" r:id="rId17"/>
    <p:sldId id="261" r:id="rId18"/>
    <p:sldId id="269" r:id="rId19"/>
    <p:sldId id="270" r:id="rId20"/>
    <p:sldId id="267" r:id="rId21"/>
    <p:sldId id="262" r:id="rId22"/>
    <p:sldId id="264" r:id="rId23"/>
    <p:sldId id="272" r:id="rId24"/>
    <p:sldId id="263" r:id="rId25"/>
    <p:sldId id="26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C71773-9B93-4D02-A87C-9C1607FD5D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81DF34-A230-4D3B-8731-765FA03C59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96752"/>
            <a:ext cx="732237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Ёмакъланы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дюньясы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4" name="Picture 4" descr="https://ridero.ru/books/marya_morevna/image/5839f8db565a5d070075f8d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32856"/>
            <a:ext cx="6483485" cy="439248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nukadeti.ru/content/images/essence/tale/1878/4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ds05.infourok.ru/uploads/ex/0026/00081675-672ea658/hello_html_m2921ed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www.miloliza.com/images/skazki/Tsarevna-Leb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decoratorlife.ru/wp-content/uploads/2018/05/skulpturnaya-poetichnost-ali-gadzhi-sajgidov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420888"/>
            <a:ext cx="7851648" cy="7795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484784"/>
            <a:ext cx="7854696" cy="349635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Дарсны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башы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Йырчы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Къазакъ</a:t>
            </a:r>
            <a:endParaRPr lang="ru-RU" sz="4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«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Чатакъ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йыр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</a:p>
          <a:p>
            <a:pPr algn="ctr"/>
            <a:endParaRPr lang="ru-RU" sz="5200" dirty="0" smtClean="0"/>
          </a:p>
          <a:p>
            <a:pPr algn="ctr"/>
            <a:endParaRPr lang="ru-RU" sz="6600" dirty="0" err="1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1124745"/>
            <a:ext cx="439248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ds05.infourok.ru/uploads/ex/0498/000b9d57-0a03aef7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ЙЫРЧЫ КЪАЗАКЪ  (1830 -1879)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 ЙырчыКъазакъны яшаву   Й.Къазакъны яшаву Дагъыстанны уллу шаири Йырчы Къазакъ 1830-нчу йылда алдынгъы Муслимавул (гьали - Буйнакский районну Атланавул юрту) сабанчы агьлюде тувгъан. Къазакъны оьзюнден чыгъарып йыр айтмагъа оьтесиз пагьмусу барлыгъы кёп яшлайын билинген. Бара-бара ону шо пагьмусу савлай юртгъа, сонг буса айлана якъдагъы юртланы халкъларына да малим бола. Халкъ Къазакъны атына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s05.infourok.ru/uploads/ex/1081/00081348-4aa0ed95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hudognik.net/cache/29178_gal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ЧАТАКЪ ЙЫР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http://diary-culture.ru/images/bs-sikvens-zadobrodobro-01261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412776"/>
            <a:ext cx="828092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660033"/>
                </a:solidFill>
              </a:rPr>
              <a:t>Сёзлюк</a:t>
            </a:r>
            <a:r>
              <a:rPr lang="ru-RU" sz="4800" b="1" dirty="0" smtClean="0">
                <a:solidFill>
                  <a:srgbClr val="660033"/>
                </a:solidFill>
              </a:rPr>
              <a:t>:</a:t>
            </a:r>
          </a:p>
          <a:p>
            <a:r>
              <a:rPr lang="ru-RU" sz="3200" dirty="0" err="1" smtClean="0">
                <a:solidFill>
                  <a:srgbClr val="FF0000"/>
                </a:solidFill>
              </a:rPr>
              <a:t>Чатакъ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/>
              <a:t>– </a:t>
            </a:r>
            <a:r>
              <a:rPr lang="ru-RU" sz="3200" dirty="0" smtClean="0">
                <a:solidFill>
                  <a:srgbClr val="002060"/>
                </a:solidFill>
              </a:rPr>
              <a:t>сабан </a:t>
            </a:r>
            <a:r>
              <a:rPr lang="ru-RU" sz="3200" dirty="0" err="1" smtClean="0">
                <a:solidFill>
                  <a:srgbClr val="002060"/>
                </a:solidFill>
              </a:rPr>
              <a:t>арыш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башда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боюнсагъа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ювукъда</a:t>
            </a:r>
            <a:r>
              <a:rPr lang="ru-RU" sz="3200" dirty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алдагъы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оьгюзлени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гьайдамакъ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учун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олтуруш</a:t>
            </a:r>
            <a:r>
              <a:rPr lang="ru-RU" sz="3200" dirty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минник</a:t>
            </a:r>
            <a:r>
              <a:rPr lang="ru-RU" sz="3200" dirty="0" smtClean="0">
                <a:solidFill>
                  <a:srgbClr val="002060"/>
                </a:solidFill>
              </a:rPr>
              <a:t>. </a:t>
            </a:r>
          </a:p>
          <a:p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 err="1" smtClean="0">
                <a:solidFill>
                  <a:srgbClr val="FF0000"/>
                </a:solidFill>
              </a:rPr>
              <a:t>Сапарали</a:t>
            </a:r>
            <a:r>
              <a:rPr lang="ru-RU" sz="3200" dirty="0" smtClean="0">
                <a:solidFill>
                  <a:srgbClr val="FF0000"/>
                </a:solidFill>
              </a:rPr>
              <a:t>  </a:t>
            </a:r>
            <a:r>
              <a:rPr lang="ru-RU" sz="3200" dirty="0" err="1" smtClean="0">
                <a:solidFill>
                  <a:srgbClr val="FF0000"/>
                </a:solidFill>
              </a:rPr>
              <a:t>къотан</a:t>
            </a:r>
            <a:r>
              <a:rPr lang="ru-RU" sz="3200" dirty="0" smtClean="0">
                <a:solidFill>
                  <a:srgbClr val="FF0000"/>
                </a:solidFill>
              </a:rPr>
              <a:t> – </a:t>
            </a:r>
            <a:r>
              <a:rPr lang="ru-RU" sz="3200" dirty="0" err="1" smtClean="0">
                <a:solidFill>
                  <a:srgbClr val="002060"/>
                </a:solidFill>
              </a:rPr>
              <a:t>Хумторкъалини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ерлеринде</a:t>
            </a:r>
            <a:r>
              <a:rPr lang="ru-RU" sz="3200" dirty="0" smtClean="0">
                <a:solidFill>
                  <a:srgbClr val="002060"/>
                </a:solidFill>
              </a:rPr>
              <a:t>, </a:t>
            </a:r>
            <a:r>
              <a:rPr lang="ru-RU" sz="3200" dirty="0" err="1" smtClean="0">
                <a:solidFill>
                  <a:srgbClr val="002060"/>
                </a:solidFill>
              </a:rPr>
              <a:t>гьалиги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Алмалыны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къырыйында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ерлешген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къотан</a:t>
            </a:r>
            <a:r>
              <a:rPr lang="ru-RU" sz="3200" dirty="0" smtClean="0">
                <a:solidFill>
                  <a:srgbClr val="002060"/>
                </a:solidFill>
              </a:rPr>
              <a:t>.(хутор)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decoratorlife.ru/wp-content/uploads/2018/05/skulpturnaya-poetichnost-ali-gadzhi-sajgidov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Беклешдирив КЪАЗАКЪ_ гиччи халкъны арасында чыкъгъан уллу йыравчу. КЪазакъны усталыгъы тюбю ёкъ булакъгъа ошай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24744"/>
            <a:ext cx="806489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Беклешдирив</a:t>
            </a:r>
            <a:r>
              <a:rPr lang="ru-RU" sz="40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соравлар</a:t>
            </a:r>
            <a:r>
              <a:rPr lang="ru-RU" sz="40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1.Йырчы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Къазакъ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къачан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ва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къайда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тувгъан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2.Къазакъ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тувгъан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йыл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мекенли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белгилими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3.Й.Къазакъны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атасы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ким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болгъан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4.Йырлар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чыгъарма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шаир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къачан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башлагъан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5.Йырчы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деген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сёз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шаирни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атымы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6. «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Чатакъ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йыр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»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деген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йырны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шаир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къачан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язгъан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7.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Бу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йырда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нени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гьакъында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Calibri" pitchFamily="34" charset="0"/>
              </a:rPr>
              <a:t>айтыла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?</a:t>
            </a:r>
            <a:endParaRPr lang="ru-RU" sz="28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fsd.multiurok.ru/html/2019/09/18/s_5d81ea48d0896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САВБОЛУГЪУЗ, ЯШЛАР . 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ichef.bbci.co.uk/images/ic/1200x675/p01l4ql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8" name="Picture 6" descr="https://ouenglish.ru/images/tales/ugly-duckling-engl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s://sozdavaisam.ru/wp-content/uploads/2017/05/ezhik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https://i.mycdn.me/i?r=AzEPZsRbOZEKgBhR0XGMT1Rk_9Lq__daBlxPSpMByBYh36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book24.kz/upload/iblock/e46/e466ac767bd519735aaeb73251b72e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nanya.ru/upload/medialibrary/cb3/cb317b99b760859475ae77d0e209af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img.labirint.ru/rcimg/6507ae36686f449edabe72a831d601dd/1920x1080/comments_pic/0852/03lab9hfr1230255784.jpg?12302557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4"/>
            <a:ext cx="9144000" cy="68552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153</TotalTime>
  <Words>97</Words>
  <Application>Microsoft Office PowerPoint</Application>
  <PresentationFormat>Экран (4:3)</PresentationFormat>
  <Paragraphs>18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Дарсны башы:  Йырчы Къазакъ «Чатакъ йыр»</dc:title>
  <dc:creator>Admin</dc:creator>
  <cp:lastModifiedBy>Admin</cp:lastModifiedBy>
  <cp:revision>17</cp:revision>
  <dcterms:created xsi:type="dcterms:W3CDTF">2021-12-08T15:07:46Z</dcterms:created>
  <dcterms:modified xsi:type="dcterms:W3CDTF">2021-12-08T17:43:25Z</dcterms:modified>
</cp:coreProperties>
</file>