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72" r:id="rId3"/>
    <p:sldId id="258" r:id="rId4"/>
    <p:sldId id="269" r:id="rId5"/>
    <p:sldId id="263" r:id="rId6"/>
    <p:sldId id="270" r:id="rId7"/>
    <p:sldId id="265" r:id="rId8"/>
    <p:sldId id="273" r:id="rId9"/>
    <p:sldId id="274" r:id="rId10"/>
    <p:sldId id="271" r:id="rId11"/>
    <p:sldId id="266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3399"/>
    <a:srgbClr val="663300"/>
    <a:srgbClr val="FF7C80"/>
    <a:srgbClr val="FFFF00"/>
    <a:srgbClr val="003399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36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A9C63-302C-4E79-A1A2-838D2E45B2B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0B9E3-0487-422C-934D-0751060FB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24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0B9E3-0487-422C-934D-0751060FB2F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352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233982F7-F6A6-45DA-B08B-532473B29AA3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Группа 13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59" name="Группа 58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0" y="0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500166" y="0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3000364" y="0"/>
                <a:ext cx="157163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4572000" y="0"/>
                <a:ext cx="1571604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6143636" y="0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7643834" y="0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0" y="1357298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1500166" y="1357298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000364" y="1357298"/>
                <a:ext cx="157163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4572000" y="1357298"/>
                <a:ext cx="1571604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6143636" y="1357298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7643834" y="1357298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0" y="2714620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1500166" y="2714620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3000364" y="2714620"/>
                <a:ext cx="157163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4572000" y="2714620"/>
                <a:ext cx="1571604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43636" y="2714620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7643834" y="2714620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0" y="4071942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500166" y="4071942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000364" y="4071942"/>
                <a:ext cx="157163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572000" y="4071942"/>
                <a:ext cx="1571604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6143636" y="4071942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7643834" y="4071942"/>
                <a:ext cx="1500166" cy="1357298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0" y="5357826"/>
                <a:ext cx="1500166" cy="1500174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500166" y="5357826"/>
                <a:ext cx="1500166" cy="1500174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3000364" y="5357826"/>
                <a:ext cx="1571636" cy="1500174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4572000" y="5357826"/>
                <a:ext cx="1571604" cy="1500174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6143636" y="5357826"/>
                <a:ext cx="1500166" cy="1500174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7643834" y="5357826"/>
                <a:ext cx="1500166" cy="1500174"/>
              </a:xfrm>
              <a:prstGeom prst="rect">
                <a:avLst/>
              </a:pr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Крест 59"/>
            <p:cNvSpPr/>
            <p:nvPr/>
          </p:nvSpPr>
          <p:spPr>
            <a:xfrm>
              <a:off x="6572264" y="285728"/>
              <a:ext cx="928694" cy="857256"/>
            </a:xfrm>
            <a:prstGeom prst="plus">
              <a:avLst/>
            </a:prstGeom>
            <a:gradFill flip="none" rotWithShape="1">
              <a:gsLst>
                <a:gs pos="0">
                  <a:srgbClr val="7030A0">
                    <a:tint val="66000"/>
                    <a:satMod val="160000"/>
                  </a:srgbClr>
                </a:gs>
                <a:gs pos="50000">
                  <a:srgbClr val="7030A0">
                    <a:tint val="44500"/>
                    <a:satMod val="160000"/>
                  </a:srgbClr>
                </a:gs>
                <a:gs pos="100000">
                  <a:srgbClr val="7030A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Арка 60"/>
            <p:cNvSpPr/>
            <p:nvPr/>
          </p:nvSpPr>
          <p:spPr>
            <a:xfrm>
              <a:off x="3286116" y="142852"/>
              <a:ext cx="1071570" cy="1000132"/>
            </a:xfrm>
            <a:prstGeom prst="blockArc">
              <a:avLst/>
            </a:prstGeom>
            <a:gradFill>
              <a:gsLst>
                <a:gs pos="0">
                  <a:schemeClr val="bg2">
                    <a:lumMod val="25000"/>
                  </a:schemeClr>
                </a:gs>
                <a:gs pos="0">
                  <a:schemeClr val="bg2">
                    <a:lumMod val="2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grpSp>
          <p:nvGrpSpPr>
            <p:cNvPr id="73" name="Группа 72"/>
            <p:cNvGrpSpPr/>
            <p:nvPr/>
          </p:nvGrpSpPr>
          <p:grpSpPr>
            <a:xfrm>
              <a:off x="214282" y="214290"/>
              <a:ext cx="1214446" cy="898328"/>
              <a:chOff x="142844" y="239166"/>
              <a:chExt cx="1214446" cy="898328"/>
            </a:xfrm>
          </p:grpSpPr>
          <p:sp>
            <p:nvSpPr>
              <p:cNvPr id="62" name="Молния 61"/>
              <p:cNvSpPr/>
              <p:nvPr/>
            </p:nvSpPr>
            <p:spPr>
              <a:xfrm rot="21289501">
                <a:off x="529394" y="315297"/>
                <a:ext cx="686470" cy="682020"/>
              </a:xfrm>
              <a:prstGeom prst="lightningBol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" name="Молния 62"/>
              <p:cNvSpPr/>
              <p:nvPr/>
            </p:nvSpPr>
            <p:spPr>
              <a:xfrm flipH="1">
                <a:off x="246376" y="239166"/>
                <a:ext cx="642942" cy="755621"/>
              </a:xfrm>
              <a:prstGeom prst="lightningBol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5" name="Овал 64"/>
              <p:cNvSpPr/>
              <p:nvPr/>
            </p:nvSpPr>
            <p:spPr>
              <a:xfrm>
                <a:off x="142844" y="1000108"/>
                <a:ext cx="142876" cy="137386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Овал 65"/>
              <p:cNvSpPr/>
              <p:nvPr/>
            </p:nvSpPr>
            <p:spPr>
              <a:xfrm>
                <a:off x="1214414" y="928670"/>
                <a:ext cx="142876" cy="137386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4" name="Группа 73"/>
            <p:cNvGrpSpPr/>
            <p:nvPr/>
          </p:nvGrpSpPr>
          <p:grpSpPr>
            <a:xfrm>
              <a:off x="1928794" y="214290"/>
              <a:ext cx="714380" cy="928694"/>
              <a:chOff x="1857356" y="214290"/>
              <a:chExt cx="714380" cy="928694"/>
            </a:xfrm>
          </p:grpSpPr>
          <p:sp>
            <p:nvSpPr>
              <p:cNvPr id="68" name="Прямоугольник 67"/>
              <p:cNvSpPr/>
              <p:nvPr/>
            </p:nvSpPr>
            <p:spPr>
              <a:xfrm>
                <a:off x="1857356" y="214290"/>
                <a:ext cx="714380" cy="21429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1857356" y="428604"/>
                <a:ext cx="714380" cy="214290"/>
              </a:xfrm>
              <a:prstGeom prst="rect">
                <a:avLst/>
              </a:prstGeom>
              <a:solidFill>
                <a:srgbClr val="00FFCC"/>
              </a:solidFill>
              <a:ln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1857356" y="642918"/>
                <a:ext cx="714380" cy="21429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Овал 70"/>
              <p:cNvSpPr/>
              <p:nvPr/>
            </p:nvSpPr>
            <p:spPr>
              <a:xfrm>
                <a:off x="2071670" y="857232"/>
                <a:ext cx="214314" cy="21431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Овал 71"/>
              <p:cNvSpPr/>
              <p:nvPr/>
            </p:nvSpPr>
            <p:spPr>
              <a:xfrm>
                <a:off x="2071670" y="1000108"/>
                <a:ext cx="214314" cy="14287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8" name="Группа 77"/>
            <p:cNvGrpSpPr/>
            <p:nvPr/>
          </p:nvGrpSpPr>
          <p:grpSpPr>
            <a:xfrm>
              <a:off x="5140629" y="172192"/>
              <a:ext cx="570869" cy="899354"/>
              <a:chOff x="5069191" y="172192"/>
              <a:chExt cx="570869" cy="899354"/>
            </a:xfrm>
          </p:grpSpPr>
          <p:sp>
            <p:nvSpPr>
              <p:cNvPr id="75" name="Половина рамки 74"/>
              <p:cNvSpPr/>
              <p:nvPr/>
            </p:nvSpPr>
            <p:spPr>
              <a:xfrm rot="2448832">
                <a:off x="5069191" y="172192"/>
                <a:ext cx="545096" cy="492964"/>
              </a:xfrm>
              <a:prstGeom prst="halfFrame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Половина рамки 75"/>
              <p:cNvSpPr/>
              <p:nvPr/>
            </p:nvSpPr>
            <p:spPr>
              <a:xfrm rot="2449437">
                <a:off x="5094964" y="549242"/>
                <a:ext cx="545096" cy="492964"/>
              </a:xfrm>
              <a:prstGeom prst="halfFram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Овал 76"/>
              <p:cNvSpPr/>
              <p:nvPr/>
            </p:nvSpPr>
            <p:spPr>
              <a:xfrm flipH="1">
                <a:off x="5214942" y="857232"/>
                <a:ext cx="285752" cy="214314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1" name="Группа 80"/>
            <p:cNvGrpSpPr/>
            <p:nvPr/>
          </p:nvGrpSpPr>
          <p:grpSpPr>
            <a:xfrm>
              <a:off x="7929586" y="0"/>
              <a:ext cx="785818" cy="1142984"/>
              <a:chOff x="7858148" y="0"/>
              <a:chExt cx="785818" cy="1142984"/>
            </a:xfrm>
          </p:grpSpPr>
          <p:sp>
            <p:nvSpPr>
              <p:cNvPr id="79" name="Равнобедренный треугольник 78"/>
              <p:cNvSpPr/>
              <p:nvPr/>
            </p:nvSpPr>
            <p:spPr>
              <a:xfrm>
                <a:off x="7858148" y="0"/>
                <a:ext cx="785818" cy="714356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8215338" y="785794"/>
                <a:ext cx="71438" cy="35719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2" name="Группа 81"/>
            <p:cNvGrpSpPr/>
            <p:nvPr/>
          </p:nvGrpSpPr>
          <p:grpSpPr>
            <a:xfrm rot="10800000">
              <a:off x="5072066" y="5643578"/>
              <a:ext cx="570869" cy="899354"/>
              <a:chOff x="5069191" y="172192"/>
              <a:chExt cx="570869" cy="899354"/>
            </a:xfrm>
          </p:grpSpPr>
          <p:sp>
            <p:nvSpPr>
              <p:cNvPr id="83" name="Половина рамки 82"/>
              <p:cNvSpPr/>
              <p:nvPr/>
            </p:nvSpPr>
            <p:spPr>
              <a:xfrm rot="2448832">
                <a:off x="5069191" y="172192"/>
                <a:ext cx="545096" cy="492964"/>
              </a:xfrm>
              <a:prstGeom prst="halfFrame">
                <a:avLst/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Половина рамки 83"/>
              <p:cNvSpPr/>
              <p:nvPr/>
            </p:nvSpPr>
            <p:spPr>
              <a:xfrm rot="2449437">
                <a:off x="5094964" y="549242"/>
                <a:ext cx="545096" cy="492964"/>
              </a:xfrm>
              <a:prstGeom prst="halfFram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Овал 84"/>
              <p:cNvSpPr/>
              <p:nvPr/>
            </p:nvSpPr>
            <p:spPr>
              <a:xfrm flipH="1">
                <a:off x="5214942" y="857232"/>
                <a:ext cx="285752" cy="2143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Арка 85"/>
            <p:cNvSpPr/>
            <p:nvPr/>
          </p:nvSpPr>
          <p:spPr>
            <a:xfrm rot="10800000">
              <a:off x="3214678" y="5643578"/>
              <a:ext cx="1071570" cy="1000132"/>
            </a:xfrm>
            <a:prstGeom prst="blockArc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grpSp>
          <p:nvGrpSpPr>
            <p:cNvPr id="87" name="Группа 86"/>
            <p:cNvGrpSpPr/>
            <p:nvPr/>
          </p:nvGrpSpPr>
          <p:grpSpPr>
            <a:xfrm rot="10800000">
              <a:off x="1928794" y="5643578"/>
              <a:ext cx="714380" cy="928694"/>
              <a:chOff x="1857356" y="214290"/>
              <a:chExt cx="714380" cy="928694"/>
            </a:xfrm>
          </p:grpSpPr>
          <p:sp>
            <p:nvSpPr>
              <p:cNvPr id="88" name="Прямоугольник 87"/>
              <p:cNvSpPr/>
              <p:nvPr/>
            </p:nvSpPr>
            <p:spPr>
              <a:xfrm>
                <a:off x="1857356" y="214290"/>
                <a:ext cx="714380" cy="21429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1857356" y="428604"/>
                <a:ext cx="714380" cy="21429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1857356" y="642918"/>
                <a:ext cx="714380" cy="21429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Овал 90"/>
              <p:cNvSpPr/>
              <p:nvPr/>
            </p:nvSpPr>
            <p:spPr>
              <a:xfrm>
                <a:off x="2071670" y="857232"/>
                <a:ext cx="214314" cy="21431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Овал 91"/>
              <p:cNvSpPr/>
              <p:nvPr/>
            </p:nvSpPr>
            <p:spPr>
              <a:xfrm>
                <a:off x="2071670" y="1000108"/>
                <a:ext cx="214314" cy="142876"/>
              </a:xfrm>
              <a:prstGeom prst="ellipse">
                <a:avLst/>
              </a:prstGeom>
              <a:solidFill>
                <a:srgbClr val="003399"/>
              </a:solidFill>
              <a:ln>
                <a:solidFill>
                  <a:srgbClr val="00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3" name="Группа 92"/>
            <p:cNvGrpSpPr/>
            <p:nvPr/>
          </p:nvGrpSpPr>
          <p:grpSpPr>
            <a:xfrm rot="10800000">
              <a:off x="214282" y="5786454"/>
              <a:ext cx="1214446" cy="898328"/>
              <a:chOff x="142844" y="239166"/>
              <a:chExt cx="1214446" cy="898328"/>
            </a:xfrm>
          </p:grpSpPr>
          <p:sp>
            <p:nvSpPr>
              <p:cNvPr id="94" name="Молния 93"/>
              <p:cNvSpPr/>
              <p:nvPr/>
            </p:nvSpPr>
            <p:spPr>
              <a:xfrm rot="21289501">
                <a:off x="529394" y="315297"/>
                <a:ext cx="686470" cy="682020"/>
              </a:xfrm>
              <a:prstGeom prst="lightningBolt">
                <a:avLst/>
              </a:prstGeom>
              <a:solidFill>
                <a:srgbClr val="FF3399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Молния 94"/>
              <p:cNvSpPr/>
              <p:nvPr/>
            </p:nvSpPr>
            <p:spPr>
              <a:xfrm flipH="1">
                <a:off x="246376" y="239166"/>
                <a:ext cx="642942" cy="755621"/>
              </a:xfrm>
              <a:prstGeom prst="lightningBolt">
                <a:avLst/>
              </a:prstGeom>
              <a:solidFill>
                <a:srgbClr val="FF3399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142844" y="1000108"/>
                <a:ext cx="142876" cy="137386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Овал 96"/>
              <p:cNvSpPr/>
              <p:nvPr/>
            </p:nvSpPr>
            <p:spPr>
              <a:xfrm>
                <a:off x="1214414" y="928670"/>
                <a:ext cx="142876" cy="137386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8" name="Крест 97"/>
            <p:cNvSpPr/>
            <p:nvPr/>
          </p:nvSpPr>
          <p:spPr>
            <a:xfrm>
              <a:off x="6572264" y="5572140"/>
              <a:ext cx="928694" cy="857256"/>
            </a:xfrm>
            <a:prstGeom prst="plus">
              <a:avLst/>
            </a:pr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9" name="Группа 98"/>
            <p:cNvGrpSpPr/>
            <p:nvPr/>
          </p:nvGrpSpPr>
          <p:grpSpPr>
            <a:xfrm rot="10800000">
              <a:off x="8143900" y="5500702"/>
              <a:ext cx="785818" cy="1142984"/>
              <a:chOff x="7858148" y="0"/>
              <a:chExt cx="785818" cy="1142984"/>
            </a:xfrm>
          </p:grpSpPr>
          <p:sp>
            <p:nvSpPr>
              <p:cNvPr id="100" name="Равнобедренный треугольник 99"/>
              <p:cNvSpPr/>
              <p:nvPr/>
            </p:nvSpPr>
            <p:spPr>
              <a:xfrm>
                <a:off x="7858148" y="0"/>
                <a:ext cx="785818" cy="714356"/>
              </a:xfrm>
              <a:prstGeom prst="triangl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рямоугольник 100"/>
              <p:cNvSpPr/>
              <p:nvPr/>
            </p:nvSpPr>
            <p:spPr>
              <a:xfrm>
                <a:off x="8215338" y="785794"/>
                <a:ext cx="71438" cy="35719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Солнце 101"/>
            <p:cNvSpPr/>
            <p:nvPr/>
          </p:nvSpPr>
          <p:spPr>
            <a:xfrm>
              <a:off x="285720" y="1714488"/>
              <a:ext cx="928694" cy="785818"/>
            </a:xfrm>
            <a:prstGeom prst="sun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Солнце 102"/>
            <p:cNvSpPr/>
            <p:nvPr/>
          </p:nvSpPr>
          <p:spPr>
            <a:xfrm>
              <a:off x="7786710" y="4357694"/>
              <a:ext cx="928694" cy="785818"/>
            </a:xfrm>
            <a:prstGeom prst="sun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05"/>
            <p:cNvGrpSpPr/>
            <p:nvPr/>
          </p:nvGrpSpPr>
          <p:grpSpPr>
            <a:xfrm>
              <a:off x="1857356" y="1643050"/>
              <a:ext cx="642942" cy="928694"/>
              <a:chOff x="1857356" y="1643050"/>
              <a:chExt cx="642942" cy="928694"/>
            </a:xfrm>
          </p:grpSpPr>
          <p:sp>
            <p:nvSpPr>
              <p:cNvPr id="104" name="Овал 103"/>
              <p:cNvSpPr/>
              <p:nvPr/>
            </p:nvSpPr>
            <p:spPr>
              <a:xfrm>
                <a:off x="1857356" y="1643050"/>
                <a:ext cx="642942" cy="500066"/>
              </a:xfrm>
              <a:prstGeom prst="ellipse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Прямоугольник 104"/>
              <p:cNvSpPr/>
              <p:nvPr/>
            </p:nvSpPr>
            <p:spPr>
              <a:xfrm>
                <a:off x="2143108" y="2214554"/>
                <a:ext cx="45719" cy="35719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7" name="Группа 106"/>
            <p:cNvGrpSpPr/>
            <p:nvPr/>
          </p:nvGrpSpPr>
          <p:grpSpPr>
            <a:xfrm rot="10800000">
              <a:off x="6572264" y="4214818"/>
              <a:ext cx="642942" cy="928694"/>
              <a:chOff x="1857356" y="1643050"/>
              <a:chExt cx="642942" cy="928694"/>
            </a:xfrm>
          </p:grpSpPr>
          <p:sp>
            <p:nvSpPr>
              <p:cNvPr id="108" name="Овал 107"/>
              <p:cNvSpPr/>
              <p:nvPr/>
            </p:nvSpPr>
            <p:spPr>
              <a:xfrm>
                <a:off x="1857356" y="1643050"/>
                <a:ext cx="642942" cy="50006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" name="Прямоугольник 108"/>
              <p:cNvSpPr/>
              <p:nvPr/>
            </p:nvSpPr>
            <p:spPr>
              <a:xfrm>
                <a:off x="2143108" y="2214554"/>
                <a:ext cx="45719" cy="35719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0" name="Улыбающееся лицо 109"/>
            <p:cNvSpPr/>
            <p:nvPr/>
          </p:nvSpPr>
          <p:spPr>
            <a:xfrm>
              <a:off x="3428992" y="1785926"/>
              <a:ext cx="785818" cy="714380"/>
            </a:xfrm>
            <a:prstGeom prst="smileyFac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Улыбающееся лицо 110"/>
            <p:cNvSpPr/>
            <p:nvPr/>
          </p:nvSpPr>
          <p:spPr>
            <a:xfrm rot="10800000">
              <a:off x="4929190" y="4429132"/>
              <a:ext cx="785818" cy="714380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Табличка 111"/>
            <p:cNvSpPr/>
            <p:nvPr/>
          </p:nvSpPr>
          <p:spPr>
            <a:xfrm>
              <a:off x="3286116" y="3000372"/>
              <a:ext cx="1000132" cy="928694"/>
            </a:xfrm>
            <a:prstGeom prst="plaque">
              <a:avLst/>
            </a:prstGeom>
            <a:blipFill>
              <a:blip r:embed="rId4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5" name="Группа 114"/>
            <p:cNvGrpSpPr/>
            <p:nvPr/>
          </p:nvGrpSpPr>
          <p:grpSpPr>
            <a:xfrm>
              <a:off x="4857752" y="3000372"/>
              <a:ext cx="1000132" cy="857256"/>
              <a:chOff x="4857752" y="3000372"/>
              <a:chExt cx="1000132" cy="857256"/>
            </a:xfrm>
          </p:grpSpPr>
          <p:sp>
            <p:nvSpPr>
              <p:cNvPr id="113" name="Кольцо 112"/>
              <p:cNvSpPr/>
              <p:nvPr/>
            </p:nvSpPr>
            <p:spPr>
              <a:xfrm>
                <a:off x="4857752" y="3000372"/>
                <a:ext cx="1000132" cy="857256"/>
              </a:xfrm>
              <a:prstGeom prst="donut">
                <a:avLst/>
              </a:prstGeom>
              <a:blipFill>
                <a:blip r:embed="rId5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Молния 113"/>
              <p:cNvSpPr/>
              <p:nvPr/>
            </p:nvSpPr>
            <p:spPr>
              <a:xfrm>
                <a:off x="5214942" y="3286124"/>
                <a:ext cx="357190" cy="285752"/>
              </a:xfrm>
              <a:prstGeom prst="lightningBolt">
                <a:avLst/>
              </a:prstGeom>
              <a:blipFill>
                <a:blip r:embed="rId6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0" name="Группа 119"/>
            <p:cNvGrpSpPr/>
            <p:nvPr/>
          </p:nvGrpSpPr>
          <p:grpSpPr>
            <a:xfrm>
              <a:off x="4857752" y="1500174"/>
              <a:ext cx="1000132" cy="936053"/>
              <a:chOff x="4857752" y="1500174"/>
              <a:chExt cx="1000132" cy="936053"/>
            </a:xfrm>
          </p:grpSpPr>
          <p:sp>
            <p:nvSpPr>
              <p:cNvPr id="116" name="Равнобедренный треугольник 115"/>
              <p:cNvSpPr/>
              <p:nvPr/>
            </p:nvSpPr>
            <p:spPr>
              <a:xfrm>
                <a:off x="4857752" y="1500174"/>
                <a:ext cx="1000132" cy="642942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4875877" y="2189018"/>
                <a:ext cx="70196" cy="221673"/>
              </a:xfrm>
              <a:custGeom>
                <a:avLst/>
                <a:gdLst>
                  <a:gd name="connsiteX0" fmla="*/ 70196 w 70196"/>
                  <a:gd name="connsiteY0" fmla="*/ 0 h 221673"/>
                  <a:gd name="connsiteX1" fmla="*/ 14778 w 70196"/>
                  <a:gd name="connsiteY1" fmla="*/ 55418 h 221673"/>
                  <a:gd name="connsiteX2" fmla="*/ 70196 w 70196"/>
                  <a:gd name="connsiteY2" fmla="*/ 138546 h 221673"/>
                  <a:gd name="connsiteX3" fmla="*/ 42487 w 70196"/>
                  <a:gd name="connsiteY3" fmla="*/ 221673 h 221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196" h="221673">
                    <a:moveTo>
                      <a:pt x="70196" y="0"/>
                    </a:moveTo>
                    <a:cubicBezTo>
                      <a:pt x="48029" y="7389"/>
                      <a:pt x="0" y="11084"/>
                      <a:pt x="14778" y="55418"/>
                    </a:cubicBezTo>
                    <a:cubicBezTo>
                      <a:pt x="25309" y="87011"/>
                      <a:pt x="70196" y="138546"/>
                      <a:pt x="70196" y="138546"/>
                    </a:cubicBezTo>
                    <a:lnTo>
                      <a:pt x="42487" y="221673"/>
                    </a:lnTo>
                  </a:path>
                </a:pathLst>
              </a:cu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5286380" y="2143116"/>
                <a:ext cx="70196" cy="221673"/>
              </a:xfrm>
              <a:custGeom>
                <a:avLst/>
                <a:gdLst>
                  <a:gd name="connsiteX0" fmla="*/ 70196 w 70196"/>
                  <a:gd name="connsiteY0" fmla="*/ 0 h 221673"/>
                  <a:gd name="connsiteX1" fmla="*/ 14778 w 70196"/>
                  <a:gd name="connsiteY1" fmla="*/ 55418 h 221673"/>
                  <a:gd name="connsiteX2" fmla="*/ 70196 w 70196"/>
                  <a:gd name="connsiteY2" fmla="*/ 138546 h 221673"/>
                  <a:gd name="connsiteX3" fmla="*/ 42487 w 70196"/>
                  <a:gd name="connsiteY3" fmla="*/ 221673 h 221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196" h="221673">
                    <a:moveTo>
                      <a:pt x="70196" y="0"/>
                    </a:moveTo>
                    <a:cubicBezTo>
                      <a:pt x="48029" y="7389"/>
                      <a:pt x="0" y="11084"/>
                      <a:pt x="14778" y="55418"/>
                    </a:cubicBezTo>
                    <a:cubicBezTo>
                      <a:pt x="25309" y="87011"/>
                      <a:pt x="70196" y="138546"/>
                      <a:pt x="70196" y="138546"/>
                    </a:cubicBezTo>
                    <a:lnTo>
                      <a:pt x="42487" y="221673"/>
                    </a:lnTo>
                  </a:path>
                </a:pathLst>
              </a:cu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5786446" y="2214554"/>
                <a:ext cx="70196" cy="221673"/>
              </a:xfrm>
              <a:custGeom>
                <a:avLst/>
                <a:gdLst>
                  <a:gd name="connsiteX0" fmla="*/ 70196 w 70196"/>
                  <a:gd name="connsiteY0" fmla="*/ 0 h 221673"/>
                  <a:gd name="connsiteX1" fmla="*/ 14778 w 70196"/>
                  <a:gd name="connsiteY1" fmla="*/ 55418 h 221673"/>
                  <a:gd name="connsiteX2" fmla="*/ 70196 w 70196"/>
                  <a:gd name="connsiteY2" fmla="*/ 138546 h 221673"/>
                  <a:gd name="connsiteX3" fmla="*/ 42487 w 70196"/>
                  <a:gd name="connsiteY3" fmla="*/ 221673 h 221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196" h="221673">
                    <a:moveTo>
                      <a:pt x="70196" y="0"/>
                    </a:moveTo>
                    <a:cubicBezTo>
                      <a:pt x="48029" y="7389"/>
                      <a:pt x="0" y="11084"/>
                      <a:pt x="14778" y="55418"/>
                    </a:cubicBezTo>
                    <a:cubicBezTo>
                      <a:pt x="25309" y="87011"/>
                      <a:pt x="70196" y="138546"/>
                      <a:pt x="70196" y="138546"/>
                    </a:cubicBezTo>
                    <a:lnTo>
                      <a:pt x="42487" y="221673"/>
                    </a:lnTo>
                  </a:path>
                </a:pathLst>
              </a:cu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1" name="Группа 120"/>
            <p:cNvGrpSpPr/>
            <p:nvPr/>
          </p:nvGrpSpPr>
          <p:grpSpPr>
            <a:xfrm rot="10800000">
              <a:off x="3286116" y="4286256"/>
              <a:ext cx="1000132" cy="936053"/>
              <a:chOff x="4857752" y="1500174"/>
              <a:chExt cx="1000132" cy="936053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4857752" y="1500174"/>
                <a:ext cx="1000132" cy="642942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875877" y="2189018"/>
                <a:ext cx="70196" cy="221673"/>
              </a:xfrm>
              <a:custGeom>
                <a:avLst/>
                <a:gdLst>
                  <a:gd name="connsiteX0" fmla="*/ 70196 w 70196"/>
                  <a:gd name="connsiteY0" fmla="*/ 0 h 221673"/>
                  <a:gd name="connsiteX1" fmla="*/ 14778 w 70196"/>
                  <a:gd name="connsiteY1" fmla="*/ 55418 h 221673"/>
                  <a:gd name="connsiteX2" fmla="*/ 70196 w 70196"/>
                  <a:gd name="connsiteY2" fmla="*/ 138546 h 221673"/>
                  <a:gd name="connsiteX3" fmla="*/ 42487 w 70196"/>
                  <a:gd name="connsiteY3" fmla="*/ 221673 h 221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196" h="221673">
                    <a:moveTo>
                      <a:pt x="70196" y="0"/>
                    </a:moveTo>
                    <a:cubicBezTo>
                      <a:pt x="48029" y="7389"/>
                      <a:pt x="0" y="11084"/>
                      <a:pt x="14778" y="55418"/>
                    </a:cubicBezTo>
                    <a:cubicBezTo>
                      <a:pt x="25309" y="87011"/>
                      <a:pt x="70196" y="138546"/>
                      <a:pt x="70196" y="138546"/>
                    </a:cubicBezTo>
                    <a:lnTo>
                      <a:pt x="42487" y="221673"/>
                    </a:lnTo>
                  </a:path>
                </a:pathLst>
              </a:custGeom>
              <a:ln w="57150">
                <a:solidFill>
                  <a:srgbClr val="66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>
                <a:off x="5286380" y="2143116"/>
                <a:ext cx="70196" cy="221673"/>
              </a:xfrm>
              <a:custGeom>
                <a:avLst/>
                <a:gdLst>
                  <a:gd name="connsiteX0" fmla="*/ 70196 w 70196"/>
                  <a:gd name="connsiteY0" fmla="*/ 0 h 221673"/>
                  <a:gd name="connsiteX1" fmla="*/ 14778 w 70196"/>
                  <a:gd name="connsiteY1" fmla="*/ 55418 h 221673"/>
                  <a:gd name="connsiteX2" fmla="*/ 70196 w 70196"/>
                  <a:gd name="connsiteY2" fmla="*/ 138546 h 221673"/>
                  <a:gd name="connsiteX3" fmla="*/ 42487 w 70196"/>
                  <a:gd name="connsiteY3" fmla="*/ 221673 h 221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196" h="221673">
                    <a:moveTo>
                      <a:pt x="70196" y="0"/>
                    </a:moveTo>
                    <a:cubicBezTo>
                      <a:pt x="48029" y="7389"/>
                      <a:pt x="0" y="11084"/>
                      <a:pt x="14778" y="55418"/>
                    </a:cubicBezTo>
                    <a:cubicBezTo>
                      <a:pt x="25309" y="87011"/>
                      <a:pt x="70196" y="138546"/>
                      <a:pt x="70196" y="138546"/>
                    </a:cubicBezTo>
                    <a:lnTo>
                      <a:pt x="42487" y="221673"/>
                    </a:lnTo>
                  </a:path>
                </a:pathLst>
              </a:custGeom>
              <a:ln w="57150">
                <a:solidFill>
                  <a:srgbClr val="66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>
                <a:off x="5786446" y="2214554"/>
                <a:ext cx="70196" cy="221673"/>
              </a:xfrm>
              <a:custGeom>
                <a:avLst/>
                <a:gdLst>
                  <a:gd name="connsiteX0" fmla="*/ 70196 w 70196"/>
                  <a:gd name="connsiteY0" fmla="*/ 0 h 221673"/>
                  <a:gd name="connsiteX1" fmla="*/ 14778 w 70196"/>
                  <a:gd name="connsiteY1" fmla="*/ 55418 h 221673"/>
                  <a:gd name="connsiteX2" fmla="*/ 70196 w 70196"/>
                  <a:gd name="connsiteY2" fmla="*/ 138546 h 221673"/>
                  <a:gd name="connsiteX3" fmla="*/ 42487 w 70196"/>
                  <a:gd name="connsiteY3" fmla="*/ 221673 h 221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196" h="221673">
                    <a:moveTo>
                      <a:pt x="70196" y="0"/>
                    </a:moveTo>
                    <a:cubicBezTo>
                      <a:pt x="48029" y="7389"/>
                      <a:pt x="0" y="11084"/>
                      <a:pt x="14778" y="55418"/>
                    </a:cubicBezTo>
                    <a:cubicBezTo>
                      <a:pt x="25309" y="87011"/>
                      <a:pt x="70196" y="138546"/>
                      <a:pt x="70196" y="138546"/>
                    </a:cubicBezTo>
                    <a:lnTo>
                      <a:pt x="42487" y="221673"/>
                    </a:lnTo>
                  </a:path>
                </a:pathLst>
              </a:custGeom>
              <a:ln w="57150">
                <a:solidFill>
                  <a:srgbClr val="66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6" name="Фигура, имеющая форму буквы L 125"/>
            <p:cNvSpPr/>
            <p:nvPr/>
          </p:nvSpPr>
          <p:spPr>
            <a:xfrm rot="18898804">
              <a:off x="365807" y="4277812"/>
              <a:ext cx="697082" cy="717312"/>
            </a:xfrm>
            <a:prstGeom prst="corner">
              <a:avLst/>
            </a:prstGeom>
            <a:blipFill>
              <a:blip r:embed="rId7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Фигура, имеющая форму буквы L 126"/>
            <p:cNvSpPr/>
            <p:nvPr/>
          </p:nvSpPr>
          <p:spPr>
            <a:xfrm rot="8278138">
              <a:off x="7931300" y="1860744"/>
              <a:ext cx="707195" cy="703597"/>
            </a:xfrm>
            <a:prstGeom prst="corner">
              <a:avLst/>
            </a:prstGeom>
            <a:blipFill>
              <a:blip r:embed="rId8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Знак запрета 127"/>
            <p:cNvSpPr/>
            <p:nvPr/>
          </p:nvSpPr>
          <p:spPr>
            <a:xfrm>
              <a:off x="6429388" y="1714488"/>
              <a:ext cx="785818" cy="642942"/>
            </a:xfrm>
            <a:prstGeom prst="noSmoking">
              <a:avLst/>
            </a:prstGeom>
            <a:blipFill>
              <a:blip r:embed="rId9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9" name="Знак запрета 128"/>
            <p:cNvSpPr/>
            <p:nvPr/>
          </p:nvSpPr>
          <p:spPr>
            <a:xfrm>
              <a:off x="1857356" y="4429132"/>
              <a:ext cx="785818" cy="642942"/>
            </a:xfrm>
            <a:prstGeom prst="noSmoking">
              <a:avLst/>
            </a:prstGeom>
            <a:blipFill>
              <a:blip r:embed="rId10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30" name="4-конечная звезда 129"/>
            <p:cNvSpPr/>
            <p:nvPr/>
          </p:nvSpPr>
          <p:spPr>
            <a:xfrm>
              <a:off x="357158" y="3000372"/>
              <a:ext cx="857256" cy="857256"/>
            </a:xfrm>
            <a:prstGeom prst="star4">
              <a:avLst/>
            </a:prstGeom>
            <a:gradFill flip="none" rotWithShape="1">
              <a:gsLst>
                <a:gs pos="0">
                  <a:srgbClr val="FF3399">
                    <a:shade val="30000"/>
                    <a:satMod val="115000"/>
                  </a:srgbClr>
                </a:gs>
                <a:gs pos="50000">
                  <a:srgbClr val="FF3399">
                    <a:shade val="67500"/>
                    <a:satMod val="115000"/>
                  </a:srgbClr>
                </a:gs>
                <a:gs pos="100000">
                  <a:srgbClr val="FF33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7-конечная звезда 130"/>
            <p:cNvSpPr/>
            <p:nvPr/>
          </p:nvSpPr>
          <p:spPr>
            <a:xfrm>
              <a:off x="7929586" y="3000372"/>
              <a:ext cx="928694" cy="785818"/>
            </a:xfrm>
            <a:prstGeom prst="star7">
              <a:avLst/>
            </a:prstGeom>
            <a:gradFill flip="none" rotWithShape="1">
              <a:gsLst>
                <a:gs pos="0">
                  <a:srgbClr val="FF99FF">
                    <a:shade val="30000"/>
                    <a:satMod val="115000"/>
                  </a:srgbClr>
                </a:gs>
                <a:gs pos="50000">
                  <a:srgbClr val="FF99FF">
                    <a:shade val="67500"/>
                    <a:satMod val="115000"/>
                  </a:srgbClr>
                </a:gs>
                <a:gs pos="100000">
                  <a:srgbClr val="FF99FF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38" name="Группа 137"/>
            <p:cNvGrpSpPr/>
            <p:nvPr/>
          </p:nvGrpSpPr>
          <p:grpSpPr>
            <a:xfrm>
              <a:off x="1807268" y="2965813"/>
              <a:ext cx="714380" cy="1008053"/>
              <a:chOff x="1807268" y="2965813"/>
              <a:chExt cx="714380" cy="1008053"/>
            </a:xfrm>
          </p:grpSpPr>
          <p:sp>
            <p:nvSpPr>
              <p:cNvPr id="132" name="Хорда 131"/>
              <p:cNvSpPr/>
              <p:nvPr/>
            </p:nvSpPr>
            <p:spPr>
              <a:xfrm rot="6686395">
                <a:off x="1842987" y="2930094"/>
                <a:ext cx="642942" cy="714380"/>
              </a:xfrm>
              <a:prstGeom prst="chord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Диагональная полоса 132"/>
              <p:cNvSpPr/>
              <p:nvPr/>
            </p:nvSpPr>
            <p:spPr>
              <a:xfrm rot="6906679">
                <a:off x="1886517" y="3649659"/>
                <a:ext cx="453502" cy="194912"/>
              </a:xfrm>
              <a:prstGeom prst="diagStripe">
                <a:avLst/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7" name="Группа 136"/>
            <p:cNvGrpSpPr/>
            <p:nvPr/>
          </p:nvGrpSpPr>
          <p:grpSpPr>
            <a:xfrm>
              <a:off x="6429388" y="2928934"/>
              <a:ext cx="857256" cy="785818"/>
              <a:chOff x="6429388" y="2928934"/>
              <a:chExt cx="857256" cy="785818"/>
            </a:xfrm>
          </p:grpSpPr>
          <p:sp>
            <p:nvSpPr>
              <p:cNvPr id="134" name="Капля 133"/>
              <p:cNvSpPr/>
              <p:nvPr/>
            </p:nvSpPr>
            <p:spPr>
              <a:xfrm>
                <a:off x="6429388" y="3429000"/>
                <a:ext cx="142876" cy="285752"/>
              </a:xfrm>
              <a:prstGeom prst="teardrop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Капля 134"/>
              <p:cNvSpPr/>
              <p:nvPr/>
            </p:nvSpPr>
            <p:spPr>
              <a:xfrm>
                <a:off x="7072330" y="3429000"/>
                <a:ext cx="142876" cy="285752"/>
              </a:xfrm>
              <a:prstGeom prst="teardrop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равильный пятиугольник 135"/>
              <p:cNvSpPr/>
              <p:nvPr/>
            </p:nvSpPr>
            <p:spPr>
              <a:xfrm>
                <a:off x="6429388" y="2928934"/>
                <a:ext cx="857256" cy="428628"/>
              </a:xfrm>
              <a:prstGeom prst="pentagon">
                <a:avLst/>
              </a:prstGeom>
              <a:blipFill>
                <a:blip r:embed="rId8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40" name="Прямоугольник 139"/>
          <p:cNvSpPr/>
          <p:nvPr/>
        </p:nvSpPr>
        <p:spPr>
          <a:xfrm>
            <a:off x="1" y="1412776"/>
            <a:ext cx="9144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Тамашалыкъны</a:t>
            </a:r>
            <a:endParaRPr lang="ru-RU" sz="9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майданы</a:t>
            </a:r>
            <a:endParaRPr lang="ru-RU" sz="9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20888"/>
            <a:ext cx="7797552" cy="37593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8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indent="0">
              <a:buNone/>
            </a:pP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Ругьубуздан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таймайыкъ</a:t>
            </a:r>
            <a:endParaRPr lang="ru-RU" sz="48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indent="0">
              <a:buNone/>
            </a:pP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Ахыр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оюн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башлайыкъ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!</a:t>
            </a:r>
            <a:endParaRPr lang="ru-RU" sz="4800" b="1" i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2852936"/>
            <a:ext cx="1368152" cy="31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67544" y="0"/>
            <a:ext cx="784887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Тамашалыкъны</a:t>
            </a:r>
            <a:endParaRPr lang="ru-RU" sz="8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майданы</a:t>
            </a:r>
            <a:endParaRPr lang="ru-RU" sz="8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93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143636" y="2420888"/>
            <a:ext cx="3000364" cy="367240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Буйнакск </a:t>
            </a:r>
            <a:r>
              <a:rPr lang="ru-RU" sz="2000" b="1" dirty="0" err="1" smtClean="0"/>
              <a:t>шагьарны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эсги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аты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285752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42976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2000232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857488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714744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29000"/>
            <a:ext cx="141580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57818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15074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Н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572032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429256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286512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5"/>
          <p:cNvGrpSpPr/>
          <p:nvPr/>
        </p:nvGrpSpPr>
        <p:grpSpPr>
          <a:xfrm>
            <a:off x="179512" y="2348880"/>
            <a:ext cx="4461076" cy="4392488"/>
            <a:chOff x="0" y="1928802"/>
            <a:chExt cx="5000628" cy="4929198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100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50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+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200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X2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150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3779912" y="4221088"/>
            <a:ext cx="1080690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444208" y="1628800"/>
            <a:ext cx="224805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Ахырчы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оюн</a:t>
            </a:r>
            <a:endParaRPr lang="ru-RU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98808" y="1268760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/>
              <a:t>ш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47952" y="1268761"/>
            <a:ext cx="714380" cy="739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1105069" y="1268760"/>
            <a:ext cx="5036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У</a:t>
            </a:r>
            <a:endParaRPr lang="ru-RU" sz="40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1115616" y="126876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979712" y="1268760"/>
            <a:ext cx="670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979712" y="126876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843808" y="1268760"/>
            <a:ext cx="7498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843808" y="126876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1" grpId="0" animBg="1"/>
      <p:bldP spid="32" grpId="0" animBg="1"/>
      <p:bldP spid="33" grpId="0" animBg="1"/>
      <p:bldP spid="42" grpId="0" animBg="1"/>
      <p:bldP spid="44" grpId="0" animBg="1"/>
      <p:bldP spid="46" grpId="0" animBg="1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5"/>
            <a:ext cx="8424936" cy="25545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Кёп</a:t>
            </a:r>
            <a:endParaRPr lang="ru-RU" sz="8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Савболугъуз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!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23557" name="Picture 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055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0" y="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0" y="59055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-171400"/>
            <a:ext cx="1752600" cy="1419225"/>
          </a:xfrm>
          <a:prstGeom prst="rect">
            <a:avLst/>
          </a:prstGeom>
        </p:spPr>
      </p:pic>
      <p:pic>
        <p:nvPicPr>
          <p:cNvPr id="4098" name="Picture 2" descr="http://img4.stavropolye.tv/a39764f54b154509f432b8bbb8e701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068960"/>
            <a:ext cx="7287766" cy="36295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0"/>
            <a:ext cx="6912768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Биз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оюнну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башлайыкъ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</a:p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ким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утар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экен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Къарайыкъ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Ж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</a:t>
            </a:r>
            <a:endParaRPr lang="ru-RU" sz="4000" b="1" dirty="0"/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5148064" y="1988840"/>
            <a:ext cx="3995936" cy="3888432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Русча</a:t>
            </a:r>
            <a:r>
              <a:rPr lang="ru-RU" sz="3600" b="1" dirty="0" smtClean="0"/>
              <a:t> переводчик,</a:t>
            </a:r>
          </a:p>
          <a:p>
            <a:pPr algn="ctr"/>
            <a:r>
              <a:rPr lang="ru-RU" sz="3600" b="1" dirty="0" err="1" smtClean="0"/>
              <a:t>къумукъча</a:t>
            </a:r>
            <a:r>
              <a:rPr lang="ru-RU" sz="3600" b="1" dirty="0" smtClean="0"/>
              <a:t> …?</a:t>
            </a:r>
            <a:endParaRPr lang="ru-RU" sz="3600" b="1" dirty="0"/>
          </a:p>
        </p:txBody>
      </p:sp>
      <p:sp>
        <p:nvSpPr>
          <p:cNvPr id="95" name="Прямоугольник 94"/>
          <p:cNvSpPr/>
          <p:nvPr/>
        </p:nvSpPr>
        <p:spPr>
          <a:xfrm rot="10800000" flipV="1">
            <a:off x="276621" y="329403"/>
            <a:ext cx="714380" cy="760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 rot="10800000" flipV="1">
            <a:off x="1142976" y="285728"/>
            <a:ext cx="714380" cy="735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7" name="Прямоугольник 96"/>
          <p:cNvSpPr/>
          <p:nvPr/>
        </p:nvSpPr>
        <p:spPr>
          <a:xfrm rot="10800000" flipV="1">
            <a:off x="2000232" y="285728"/>
            <a:ext cx="714380" cy="735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 rot="10800000" flipV="1">
            <a:off x="2857488" y="285728"/>
            <a:ext cx="714380" cy="735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 rot="10800000" flipV="1">
            <a:off x="3707904" y="285728"/>
            <a:ext cx="714380" cy="69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717032"/>
            <a:ext cx="1296144" cy="278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57818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15074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Ч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 rot="10800000" flipV="1">
            <a:off x="4572032" y="285728"/>
            <a:ext cx="714380" cy="69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429256" y="285728"/>
            <a:ext cx="714380" cy="68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286512" y="857232"/>
            <a:ext cx="714380" cy="117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6" name="Группа 75"/>
          <p:cNvGrpSpPr/>
          <p:nvPr/>
        </p:nvGrpSpPr>
        <p:grpSpPr>
          <a:xfrm>
            <a:off x="179512" y="2204864"/>
            <a:ext cx="3528392" cy="3816424"/>
            <a:chOff x="0" y="1928802"/>
            <a:chExt cx="5000628" cy="4929198"/>
          </a:xfrm>
        </p:grpSpPr>
        <p:grpSp>
          <p:nvGrpSpPr>
            <p:cNvPr id="64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200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150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Х2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50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100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+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2843808" y="4437112"/>
            <a:ext cx="864666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580112" y="1484784"/>
            <a:ext cx="336875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1-нчи</a:t>
            </a:r>
            <a:r>
              <a:rPr lang="ru-RU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ойнайгъан</a:t>
            </a:r>
            <a:r>
              <a:rPr lang="ru-RU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уьчев</a:t>
            </a:r>
            <a:endParaRPr lang="ru-RU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164288" y="260648"/>
            <a:ext cx="6864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Ы</a:t>
            </a:r>
            <a:endParaRPr lang="ru-RU" sz="40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300192" y="285728"/>
            <a:ext cx="714380" cy="68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7164288" y="285728"/>
            <a:ext cx="714380" cy="68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1" grpId="0" animBg="1"/>
      <p:bldP spid="32" grpId="0" animBg="1"/>
      <p:bldP spid="33" grpId="0" animBg="1"/>
      <p:bldP spid="43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319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Экинчи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оюнну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башлайыкъ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,</a:t>
            </a:r>
          </a:p>
          <a:p>
            <a:pPr marL="0" indent="0"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Ким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насипли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къарайыкъ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140968"/>
            <a:ext cx="1975968" cy="31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3528" y="332657"/>
            <a:ext cx="882047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Тамашалыкъны</a:t>
            </a:r>
            <a:endParaRPr lang="ru-RU" sz="8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майданы</a:t>
            </a:r>
            <a:endParaRPr lang="ru-RU" sz="8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36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5940152" y="2420888"/>
            <a:ext cx="3203848" cy="3600400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/>
              <a:t>Оруслар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огъар</a:t>
            </a:r>
            <a:r>
              <a:rPr lang="ru-RU" sz="2800" b="1" dirty="0" smtClean="0"/>
              <a:t> шиповник </a:t>
            </a:r>
            <a:r>
              <a:rPr lang="ru-RU" sz="2800" b="1" dirty="0" err="1" smtClean="0"/>
              <a:t>дей</a:t>
            </a:r>
            <a:r>
              <a:rPr lang="ru-RU" sz="2800" b="1" dirty="0" smtClean="0"/>
              <a:t>,</a:t>
            </a:r>
          </a:p>
          <a:p>
            <a:pPr algn="ctr"/>
            <a:r>
              <a:rPr lang="ru-RU" sz="2800" b="1" dirty="0" err="1" smtClean="0"/>
              <a:t>къумукълар</a:t>
            </a:r>
            <a:r>
              <a:rPr lang="ru-RU" sz="2800" b="1" dirty="0" smtClean="0"/>
              <a:t> не </a:t>
            </a:r>
            <a:r>
              <a:rPr lang="ru-RU" sz="2800" b="1" dirty="0" err="1" smtClean="0"/>
              <a:t>дей</a:t>
            </a:r>
            <a:r>
              <a:rPr lang="ru-RU" sz="2800" b="1" dirty="0" smtClean="0"/>
              <a:t>?</a:t>
            </a:r>
            <a:endParaRPr lang="ru-RU" sz="2800" b="1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321439" y="232187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42976" y="188640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2000232" y="188640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857488" y="188640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714744" y="188640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996952"/>
            <a:ext cx="1080120" cy="256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57818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Н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572032" y="188640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429256" y="188640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5"/>
          <p:cNvGrpSpPr/>
          <p:nvPr/>
        </p:nvGrpSpPr>
        <p:grpSpPr>
          <a:xfrm>
            <a:off x="0" y="1928802"/>
            <a:ext cx="4139952" cy="4020478"/>
            <a:chOff x="0" y="1928802"/>
            <a:chExt cx="5000628" cy="4929198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200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Х2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50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100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+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150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250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3347864" y="4293096"/>
            <a:ext cx="1152698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042490" y="1700808"/>
            <a:ext cx="295202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2-нчи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ойнайгъан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уьчев</a:t>
            </a:r>
            <a:endParaRPr lang="ru-RU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80928"/>
            <a:ext cx="8712968" cy="34632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8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indent="0">
              <a:buNone/>
            </a:pPr>
            <a:r>
              <a:rPr lang="ru-RU" sz="5400" b="1" i="1" dirty="0" err="1" smtClean="0">
                <a:solidFill>
                  <a:srgbClr val="FF0000"/>
                </a:solidFill>
                <a:latin typeface="Arial Narrow" pitchFamily="34" charset="0"/>
              </a:rPr>
              <a:t>Уьчюнчю</a:t>
            </a:r>
            <a:r>
              <a:rPr lang="ru-RU" sz="54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5400" b="1" i="1" dirty="0" err="1" smtClean="0">
                <a:solidFill>
                  <a:srgbClr val="FF0000"/>
                </a:solidFill>
                <a:latin typeface="Arial Narrow" pitchFamily="34" charset="0"/>
              </a:rPr>
              <a:t>оюнну</a:t>
            </a:r>
            <a:r>
              <a:rPr lang="ru-RU" sz="54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5400" b="1" i="1" dirty="0" err="1" smtClean="0">
                <a:solidFill>
                  <a:srgbClr val="FF0000"/>
                </a:solidFill>
                <a:latin typeface="Arial Narrow" pitchFamily="34" charset="0"/>
              </a:rPr>
              <a:t>башлайыкъ</a:t>
            </a:r>
            <a:r>
              <a:rPr lang="ru-RU" sz="5400" b="1" i="1" dirty="0" smtClean="0">
                <a:solidFill>
                  <a:srgbClr val="FF0000"/>
                </a:solidFill>
                <a:latin typeface="Arial Narrow" pitchFamily="34" charset="0"/>
              </a:rPr>
              <a:t>;</a:t>
            </a:r>
          </a:p>
          <a:p>
            <a:pPr marL="0" indent="0"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Ким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озар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экен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Arial Narrow" pitchFamily="34" charset="0"/>
              </a:rPr>
              <a:t>къарайыкъ</a:t>
            </a: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!</a:t>
            </a:r>
            <a:endParaRPr lang="ru-RU" sz="5400" b="1" i="1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980728"/>
            <a:ext cx="1187624" cy="291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856895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Тамашалыкъны</a:t>
            </a:r>
            <a:endParaRPr lang="ru-RU" sz="8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майданы</a:t>
            </a:r>
            <a:endParaRPr lang="ru-RU" sz="8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93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Ч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Л</a:t>
            </a:r>
            <a:endParaRPr lang="ru-RU" sz="4000" b="1" dirty="0"/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444208" y="1772816"/>
            <a:ext cx="2699792" cy="453650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Фундук </a:t>
            </a:r>
            <a:r>
              <a:rPr lang="ru-RU" sz="3600" b="1" dirty="0" err="1" smtClean="0"/>
              <a:t>деген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недир</a:t>
            </a:r>
            <a:r>
              <a:rPr lang="ru-RU" sz="3600" b="1" dirty="0" smtClean="0"/>
              <a:t>?</a:t>
            </a:r>
            <a:endParaRPr lang="ru-RU" sz="3600" b="1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300698" y="311467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42976" y="260648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2000232" y="260648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857488" y="260648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714744" y="260648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56992"/>
            <a:ext cx="148781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57818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28184" y="26064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Ю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572032" y="260648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429256" y="260648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286512" y="260648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5"/>
          <p:cNvGrpSpPr/>
          <p:nvPr/>
        </p:nvGrpSpPr>
        <p:grpSpPr>
          <a:xfrm>
            <a:off x="179512" y="1916832"/>
            <a:ext cx="4245052" cy="4452526"/>
            <a:chOff x="0" y="1928802"/>
            <a:chExt cx="5000628" cy="4929198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X2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200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150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50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100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+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3923928" y="4365104"/>
            <a:ext cx="1008112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012160" y="1268760"/>
            <a:ext cx="313184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3-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нчю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ойнайгъан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уьчев</a:t>
            </a:r>
            <a:endParaRPr lang="ru-RU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64288" y="332656"/>
            <a:ext cx="4235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164288" y="260648"/>
            <a:ext cx="714380" cy="786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1" grpId="0" animBg="1"/>
      <p:bldP spid="32" grpId="0" animBg="1"/>
      <p:bldP spid="33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327776" cy="1944216"/>
          </a:xfrm>
        </p:spPr>
        <p:txBody>
          <a:bodyPr>
            <a:noAutofit/>
          </a:bodyPr>
          <a:lstStyle/>
          <a:p>
            <a:r>
              <a:rPr lang="ru-RU" sz="8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8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80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Тамашалыкъны</a:t>
            </a:r>
            <a:r>
              <a:rPr lang="ru-RU" sz="8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8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8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        майданы</a:t>
            </a:r>
            <a:r>
              <a:rPr lang="ru-RU" sz="8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8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3140968"/>
            <a:ext cx="6419056" cy="3031232"/>
          </a:xfrm>
        </p:spPr>
        <p:txBody>
          <a:bodyPr/>
          <a:lstStyle/>
          <a:p>
            <a:r>
              <a:rPr lang="ru-RU" dirty="0" err="1" smtClean="0"/>
              <a:t>Дёртюнчюсюн</a:t>
            </a:r>
            <a:r>
              <a:rPr lang="ru-RU" dirty="0" smtClean="0"/>
              <a:t> </a:t>
            </a:r>
            <a:r>
              <a:rPr lang="ru-RU" dirty="0" err="1" smtClean="0"/>
              <a:t>башлайыкъ</a:t>
            </a:r>
            <a:endParaRPr lang="ru-RU" dirty="0" smtClean="0"/>
          </a:p>
          <a:p>
            <a:r>
              <a:rPr lang="ru-RU" dirty="0" err="1" smtClean="0"/>
              <a:t>Ахырына</a:t>
            </a:r>
            <a:r>
              <a:rPr lang="ru-RU" dirty="0" smtClean="0"/>
              <a:t> </a:t>
            </a:r>
            <a:r>
              <a:rPr lang="ru-RU" dirty="0" err="1" smtClean="0"/>
              <a:t>къарайыкъ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1944216"/>
          </a:xfrm>
        </p:spPr>
        <p:txBody>
          <a:bodyPr>
            <a:noAutofit/>
          </a:bodyPr>
          <a:lstStyle/>
          <a:p>
            <a:r>
              <a:rPr lang="ru-RU" sz="8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8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8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508104" y="2636912"/>
            <a:ext cx="3384376" cy="374441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b="1" dirty="0" err="1" smtClean="0"/>
              <a:t>Гемени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бир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ерде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токътатмакъ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учун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къолланагъан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алат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Л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64623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72032" y="33265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717032"/>
            <a:ext cx="1415808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2" name="Группа 75"/>
          <p:cNvGrpSpPr/>
          <p:nvPr/>
        </p:nvGrpSpPr>
        <p:grpSpPr>
          <a:xfrm>
            <a:off x="0" y="2420888"/>
            <a:ext cx="3957020" cy="4248472"/>
            <a:chOff x="0" y="1928802"/>
            <a:chExt cx="5000628" cy="4929198"/>
          </a:xfrm>
        </p:grpSpPr>
        <p:grpSp>
          <p:nvGrpSpPr>
            <p:cNvPr id="2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8" name="TextBox 27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100</a:t>
                </a:r>
                <a:endParaRPr lang="ru-RU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50</a:t>
                </a:r>
                <a:endParaRPr lang="ru-RU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+</a:t>
                </a:r>
                <a:endParaRPr lang="ru-RU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200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X2</a:t>
              </a:r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150</a:t>
              </a:r>
              <a:endParaRPr lang="ru-RU" dirty="0"/>
            </a:p>
          </p:txBody>
        </p:sp>
      </p:grpSp>
      <p:sp>
        <p:nvSpPr>
          <p:cNvPr id="33" name="Стрелка вправо с вырезом 32"/>
          <p:cNvSpPr/>
          <p:nvPr/>
        </p:nvSpPr>
        <p:spPr>
          <a:xfrm rot="10800000">
            <a:off x="3419872" y="4869160"/>
            <a:ext cx="1080690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220072" y="2060848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4-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нчю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ойнайгъан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уьчев</a:t>
            </a:r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7" grpId="0" animBg="1"/>
    </p:bldLst>
  </p:timing>
</p:sld>
</file>

<file path=ppt/theme/theme1.xml><?xml version="1.0" encoding="utf-8"?>
<a:theme xmlns:a="http://schemas.openxmlformats.org/drawingml/2006/main" name="10271171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Презентация5</Template>
  <TotalTime>578</TotalTime>
  <Words>176</Words>
  <Application>Microsoft Office PowerPoint</Application>
  <PresentationFormat>Экран (4:3)</PresentationFormat>
  <Paragraphs>122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Arial Narrow</vt:lpstr>
      <vt:lpstr>Calibri</vt:lpstr>
      <vt:lpstr>Corbel</vt:lpstr>
      <vt:lpstr>Monotype Corsiva</vt:lpstr>
      <vt:lpstr>Tw Cen MT</vt:lpstr>
      <vt:lpstr>Wingdings</vt:lpstr>
      <vt:lpstr>Wingdings 2</vt:lpstr>
      <vt:lpstr>10271171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Тамашалыкъны         майданы </vt:lpstr>
      <vt:lpstr>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Dr. FanDoom</cp:lastModifiedBy>
  <cp:revision>69</cp:revision>
  <dcterms:created xsi:type="dcterms:W3CDTF">2009-07-01T00:44:17Z</dcterms:created>
  <dcterms:modified xsi:type="dcterms:W3CDTF">2018-12-17T16:00:58Z</dcterms:modified>
</cp:coreProperties>
</file>