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05.04.2018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6336704"/>
          </a:xfrm>
        </p:spPr>
        <p:txBody>
          <a:bodyPr>
            <a:normAutofit/>
          </a:bodyPr>
          <a:lstStyle/>
          <a:p>
            <a:r>
              <a:rPr lang="ru-RU" sz="4000" dirty="0" smtClean="0">
                <a:solidFill>
                  <a:srgbClr val="FF0000"/>
                </a:solidFill>
              </a:rPr>
              <a:t>1)</a:t>
            </a:r>
            <a:r>
              <a:rPr lang="ru-RU" sz="4000" dirty="0" smtClean="0"/>
              <a:t> </a:t>
            </a:r>
            <a:r>
              <a:rPr lang="en-US" sz="4000" dirty="0" smtClean="0"/>
              <a:t>to admire the old cathedral    </a:t>
            </a:r>
            <a:r>
              <a:rPr lang="en-US" sz="4000" dirty="0" smtClean="0">
                <a:solidFill>
                  <a:srgbClr val="FF0000"/>
                </a:solidFill>
              </a:rPr>
              <a:t>2)</a:t>
            </a:r>
            <a:r>
              <a:rPr lang="en-US" sz="4000" dirty="0" smtClean="0"/>
              <a:t> to bury near the church    </a:t>
            </a:r>
            <a:r>
              <a:rPr lang="en-US" sz="4000" dirty="0" smtClean="0">
                <a:solidFill>
                  <a:srgbClr val="FF0000"/>
                </a:solidFill>
              </a:rPr>
              <a:t>3)</a:t>
            </a:r>
            <a:r>
              <a:rPr lang="en-US" sz="4000" dirty="0" smtClean="0"/>
              <a:t>to break the law    </a:t>
            </a:r>
            <a:r>
              <a:rPr lang="en-US" sz="4000" dirty="0" smtClean="0">
                <a:solidFill>
                  <a:srgbClr val="FF0000"/>
                </a:solidFill>
              </a:rPr>
              <a:t>4) </a:t>
            </a:r>
            <a:r>
              <a:rPr lang="en-US" sz="4000" dirty="0" smtClean="0"/>
              <a:t>to keep the law     </a:t>
            </a:r>
            <a:r>
              <a:rPr lang="en-US" sz="4000" dirty="0" smtClean="0">
                <a:solidFill>
                  <a:srgbClr val="FF0000"/>
                </a:solidFill>
              </a:rPr>
              <a:t>5) </a:t>
            </a:r>
            <a:r>
              <a:rPr lang="en-US" sz="4000" dirty="0" smtClean="0"/>
              <a:t>the law of gravity   </a:t>
            </a:r>
            <a:r>
              <a:rPr lang="en-US" sz="4000" dirty="0" smtClean="0">
                <a:solidFill>
                  <a:srgbClr val="FF0000"/>
                </a:solidFill>
              </a:rPr>
              <a:t>6) </a:t>
            </a:r>
            <a:r>
              <a:rPr lang="en-US" sz="4000" dirty="0" smtClean="0"/>
              <a:t>to lead a quiet life   </a:t>
            </a:r>
            <a:r>
              <a:rPr lang="en-US" sz="4000" dirty="0" smtClean="0">
                <a:solidFill>
                  <a:srgbClr val="FF0000"/>
                </a:solidFill>
              </a:rPr>
              <a:t>7) </a:t>
            </a:r>
            <a:r>
              <a:rPr lang="en-US" sz="4000" dirty="0" smtClean="0"/>
              <a:t>to help mankind   </a:t>
            </a:r>
            <a:r>
              <a:rPr lang="en-US" sz="4000" dirty="0" smtClean="0">
                <a:solidFill>
                  <a:srgbClr val="FF0000"/>
                </a:solidFill>
              </a:rPr>
              <a:t>8) </a:t>
            </a:r>
            <a:r>
              <a:rPr lang="en-US" sz="4000" dirty="0" smtClean="0"/>
              <a:t>for the good of all mankind     </a:t>
            </a:r>
            <a:r>
              <a:rPr lang="en-US" sz="4000" dirty="0" smtClean="0">
                <a:solidFill>
                  <a:srgbClr val="FF0000"/>
                </a:solidFill>
              </a:rPr>
              <a:t>9) </a:t>
            </a:r>
            <a:r>
              <a:rPr lang="en-US" sz="4000" dirty="0" smtClean="0"/>
              <a:t>a mixture of different types  </a:t>
            </a:r>
            <a:r>
              <a:rPr lang="en-US" sz="4000" dirty="0" smtClean="0">
                <a:solidFill>
                  <a:srgbClr val="FF0000"/>
                </a:solidFill>
              </a:rPr>
              <a:t>10) </a:t>
            </a:r>
            <a:r>
              <a:rPr lang="en-US" sz="4000" dirty="0" smtClean="0"/>
              <a:t>a strange mixture of styles    </a:t>
            </a:r>
            <a:r>
              <a:rPr lang="en-US" sz="4000" dirty="0" smtClean="0">
                <a:solidFill>
                  <a:srgbClr val="FF0000"/>
                </a:solidFill>
              </a:rPr>
              <a:t>11) </a:t>
            </a:r>
            <a:r>
              <a:rPr lang="en-US" sz="4000" dirty="0" smtClean="0"/>
              <a:t>a village on the bank of the river    </a:t>
            </a:r>
            <a:r>
              <a:rPr lang="en-US" sz="4000" dirty="0" smtClean="0">
                <a:solidFill>
                  <a:srgbClr val="FF0000"/>
                </a:solidFill>
              </a:rPr>
              <a:t>12)  </a:t>
            </a:r>
            <a:r>
              <a:rPr lang="en-US" sz="4000" dirty="0" smtClean="0"/>
              <a:t>his whole body     </a:t>
            </a:r>
            <a:r>
              <a:rPr lang="en-US" sz="4000" dirty="0" smtClean="0">
                <a:solidFill>
                  <a:srgbClr val="FF0000"/>
                </a:solidFill>
              </a:rPr>
              <a:t>13) </a:t>
            </a:r>
            <a:r>
              <a:rPr lang="en-US" sz="4000" dirty="0" smtClean="0"/>
              <a:t>the whole thing   </a:t>
            </a:r>
            <a:r>
              <a:rPr lang="en-US" sz="4000" dirty="0" smtClean="0">
                <a:solidFill>
                  <a:srgbClr val="FF0000"/>
                </a:solidFill>
              </a:rPr>
              <a:t>14) </a:t>
            </a:r>
            <a:r>
              <a:rPr lang="en-US" sz="4000" dirty="0" smtClean="0"/>
              <a:t>all over the world</a:t>
            </a:r>
            <a:endParaRPr lang="ru-RU" sz="40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Всё его тело (весь его организм)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Во благо всего человечества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5400" dirty="0" smtClean="0"/>
              <a:t>Соблюдать закон</a:t>
            </a:r>
            <a:endParaRPr lang="ru-RU" sz="54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6000" dirty="0" smtClean="0"/>
              <a:t>По всему свету</a:t>
            </a:r>
            <a:endParaRPr lang="ru-RU" sz="60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Смесь различных видов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Нарушить закон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ru-RU" sz="6000" dirty="0" smtClean="0"/>
              <a:t>Деревня на берегу реки</a:t>
            </a:r>
            <a:endParaRPr lang="ru-RU" sz="6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Похоронить возле церкви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Помочь человечеству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Все это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Странное смешение  (сочетание) стилей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6000" dirty="0" smtClean="0"/>
              <a:t>Вести спокойный образ жизни</a:t>
            </a:r>
            <a:endParaRPr lang="ru-RU" sz="60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Восхищаться старым собором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6000" dirty="0" smtClean="0"/>
              <a:t>Закон гравитации</a:t>
            </a:r>
            <a:endParaRPr lang="ru-RU" sz="6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138</Words>
  <Application>Microsoft Office PowerPoint</Application>
  <PresentationFormat>Экран (4:3)</PresentationFormat>
  <Paragraphs>15</Paragraphs>
  <Slides>15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15</vt:i4>
      </vt:variant>
    </vt:vector>
  </HeadingPairs>
  <TitlesOfParts>
    <vt:vector size="16" baseType="lpstr">
      <vt:lpstr>Тема Office</vt:lpstr>
      <vt:lpstr>Слайд 1</vt:lpstr>
      <vt:lpstr>Деревня на берегу реки</vt:lpstr>
      <vt:lpstr>Похоронить возле церкви</vt:lpstr>
      <vt:lpstr>Помочь человечеству</vt:lpstr>
      <vt:lpstr>Все это</vt:lpstr>
      <vt:lpstr>Странное смешение  (сочетание) стилей</vt:lpstr>
      <vt:lpstr>Слайд 7</vt:lpstr>
      <vt:lpstr>Восхищаться старым собором</vt:lpstr>
      <vt:lpstr>Слайд 9</vt:lpstr>
      <vt:lpstr>Всё его тело (весь его организм)</vt:lpstr>
      <vt:lpstr>Во благо всего человечества</vt:lpstr>
      <vt:lpstr>Слайд 12</vt:lpstr>
      <vt:lpstr>Слайд 13</vt:lpstr>
      <vt:lpstr>Смесь различных видов</vt:lpstr>
      <vt:lpstr>Нарушить закон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Пользователь</dc:creator>
  <cp:lastModifiedBy>Пользователь</cp:lastModifiedBy>
  <cp:revision>4</cp:revision>
  <dcterms:created xsi:type="dcterms:W3CDTF">2018-04-05T17:43:35Z</dcterms:created>
  <dcterms:modified xsi:type="dcterms:W3CDTF">2018-04-05T18:14:52Z</dcterms:modified>
</cp:coreProperties>
</file>

<file path=docProps/thumbnail.jpeg>
</file>