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1)</a:t>
            </a:r>
            <a:r>
              <a:rPr lang="ru-RU" sz="4000" dirty="0" smtClean="0"/>
              <a:t> </a:t>
            </a:r>
            <a:r>
              <a:rPr lang="en-US" sz="4000" dirty="0" smtClean="0"/>
              <a:t>to admire the old cathedral    </a:t>
            </a:r>
            <a:r>
              <a:rPr lang="en-US" sz="4000" dirty="0" smtClean="0">
                <a:solidFill>
                  <a:srgbClr val="FF0000"/>
                </a:solidFill>
              </a:rPr>
              <a:t>2)</a:t>
            </a:r>
            <a:r>
              <a:rPr lang="en-US" sz="4000" dirty="0" smtClean="0"/>
              <a:t> to bury near the church    </a:t>
            </a:r>
            <a:r>
              <a:rPr lang="en-US" sz="4000" dirty="0" smtClean="0">
                <a:solidFill>
                  <a:srgbClr val="FF0000"/>
                </a:solidFill>
              </a:rPr>
              <a:t>3)</a:t>
            </a:r>
            <a:r>
              <a:rPr lang="en-US" sz="4000" dirty="0" smtClean="0"/>
              <a:t>to break the law    </a:t>
            </a:r>
            <a:r>
              <a:rPr lang="en-US" sz="4000" dirty="0" smtClean="0">
                <a:solidFill>
                  <a:srgbClr val="FF0000"/>
                </a:solidFill>
              </a:rPr>
              <a:t>4) </a:t>
            </a:r>
            <a:r>
              <a:rPr lang="en-US" sz="4000" dirty="0" smtClean="0"/>
              <a:t>to keep the law     </a:t>
            </a:r>
            <a:r>
              <a:rPr lang="en-US" sz="4000" dirty="0" smtClean="0">
                <a:solidFill>
                  <a:srgbClr val="FF0000"/>
                </a:solidFill>
              </a:rPr>
              <a:t>5) </a:t>
            </a:r>
            <a:r>
              <a:rPr lang="en-US" sz="4000" dirty="0" smtClean="0"/>
              <a:t>the law of gravity   </a:t>
            </a:r>
            <a:r>
              <a:rPr lang="en-US" sz="4000" dirty="0" smtClean="0">
                <a:solidFill>
                  <a:srgbClr val="FF0000"/>
                </a:solidFill>
              </a:rPr>
              <a:t>6) </a:t>
            </a:r>
            <a:r>
              <a:rPr lang="en-US" sz="4000" dirty="0" smtClean="0"/>
              <a:t>to lead a quiet life   </a:t>
            </a:r>
            <a:r>
              <a:rPr lang="en-US" sz="4000" dirty="0" smtClean="0">
                <a:solidFill>
                  <a:srgbClr val="FF0000"/>
                </a:solidFill>
              </a:rPr>
              <a:t>7) </a:t>
            </a:r>
            <a:r>
              <a:rPr lang="en-US" sz="4000" dirty="0" smtClean="0"/>
              <a:t>to help mankind   </a:t>
            </a:r>
            <a:r>
              <a:rPr lang="en-US" sz="4000" dirty="0" smtClean="0">
                <a:solidFill>
                  <a:srgbClr val="FF0000"/>
                </a:solidFill>
              </a:rPr>
              <a:t>8) </a:t>
            </a:r>
            <a:r>
              <a:rPr lang="en-US" sz="4000" dirty="0" smtClean="0"/>
              <a:t>for the good of all mankind     </a:t>
            </a:r>
            <a:r>
              <a:rPr lang="en-US" sz="4000" dirty="0" smtClean="0">
                <a:solidFill>
                  <a:srgbClr val="FF0000"/>
                </a:solidFill>
              </a:rPr>
              <a:t>9) </a:t>
            </a:r>
            <a:r>
              <a:rPr lang="en-US" sz="4000" dirty="0" smtClean="0"/>
              <a:t>a mixture of different types  </a:t>
            </a:r>
            <a:r>
              <a:rPr lang="en-US" sz="4000" dirty="0" smtClean="0">
                <a:solidFill>
                  <a:srgbClr val="FF0000"/>
                </a:solidFill>
              </a:rPr>
              <a:t>10) </a:t>
            </a:r>
            <a:r>
              <a:rPr lang="en-US" sz="4000" dirty="0" smtClean="0"/>
              <a:t>a strange mixture of styles    </a:t>
            </a:r>
            <a:r>
              <a:rPr lang="en-US" sz="4000" dirty="0" smtClean="0">
                <a:solidFill>
                  <a:srgbClr val="FF0000"/>
                </a:solidFill>
              </a:rPr>
              <a:t>11) </a:t>
            </a:r>
            <a:r>
              <a:rPr lang="en-US" sz="4000" dirty="0" smtClean="0"/>
              <a:t>a village on the bank of the river    </a:t>
            </a:r>
            <a:r>
              <a:rPr lang="en-US" sz="4000" dirty="0" smtClean="0">
                <a:solidFill>
                  <a:srgbClr val="FF0000"/>
                </a:solidFill>
              </a:rPr>
              <a:t>12)  </a:t>
            </a:r>
            <a:r>
              <a:rPr lang="en-US" sz="4000" dirty="0" smtClean="0"/>
              <a:t>his whole body     </a:t>
            </a:r>
            <a:r>
              <a:rPr lang="en-US" sz="4000" dirty="0" smtClean="0">
                <a:solidFill>
                  <a:srgbClr val="FF0000"/>
                </a:solidFill>
              </a:rPr>
              <a:t>13) </a:t>
            </a:r>
            <a:r>
              <a:rPr lang="en-US" sz="4000" dirty="0" smtClean="0"/>
              <a:t>the whole thing   </a:t>
            </a:r>
            <a:r>
              <a:rPr lang="en-US" sz="4000" dirty="0" smtClean="0">
                <a:solidFill>
                  <a:srgbClr val="FF0000"/>
                </a:solidFill>
              </a:rPr>
              <a:t>14) </a:t>
            </a:r>
            <a:r>
              <a:rPr lang="en-US" sz="4000" dirty="0" smtClean="0"/>
              <a:t>all over the world</a:t>
            </a: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Всё его тело (весь его организм)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 благо всего человечества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Соблюдать закон</a:t>
            </a:r>
            <a:endParaRPr lang="ru-RU" sz="5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По всему свету</a:t>
            </a:r>
            <a:endParaRPr lang="ru-RU" sz="6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Смесь различных видов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Нарушить закон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Деревня на берегу реки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Похоронить возле церкви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Помочь человечеству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Все это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Странное смешение  (сочетание) стилей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Вести спокойный образ жизни</a:t>
            </a:r>
            <a:endParaRPr lang="ru-RU" sz="6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Восхищаться старым собором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Закон гравитации</a:t>
            </a:r>
            <a:endParaRPr lang="ru-RU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138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Деревня на берегу реки</vt:lpstr>
      <vt:lpstr>Похоронить возле церкви</vt:lpstr>
      <vt:lpstr>Помочь человечеству</vt:lpstr>
      <vt:lpstr>Все это</vt:lpstr>
      <vt:lpstr>Странное смешение  (сочетание) стилей</vt:lpstr>
      <vt:lpstr>Слайд 7</vt:lpstr>
      <vt:lpstr>Восхищаться старым собором</vt:lpstr>
      <vt:lpstr>Слайд 9</vt:lpstr>
      <vt:lpstr>Всё его тело (весь его организм)</vt:lpstr>
      <vt:lpstr>Во благо всего человечества</vt:lpstr>
      <vt:lpstr>Слайд 12</vt:lpstr>
      <vt:lpstr>Слайд 13</vt:lpstr>
      <vt:lpstr>Смесь различных видов</vt:lpstr>
      <vt:lpstr>Нарушить закон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</cp:revision>
  <dcterms:created xsi:type="dcterms:W3CDTF">2018-04-05T17:43:35Z</dcterms:created>
  <dcterms:modified xsi:type="dcterms:W3CDTF">2018-04-05T18:14:52Z</dcterms:modified>
</cp:coreProperties>
</file>