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0" r:id="rId3"/>
    <p:sldId id="263" r:id="rId4"/>
    <p:sldId id="256" r:id="rId5"/>
    <p:sldId id="257" r:id="rId6"/>
    <p:sldId id="258" r:id="rId7"/>
    <p:sldId id="259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0" r:id="rId18"/>
    <p:sldId id="273" r:id="rId19"/>
    <p:sldId id="281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5" d="100"/>
          <a:sy n="65" d="100"/>
        </p:scale>
        <p:origin x="700" y="-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34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294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6575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875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174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158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940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475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655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10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786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542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330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74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83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3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BA1C3-9C52-476B-9AF1-CFA6AB48739A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02AE19-0E78-457D-BC05-8828D48289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76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7593" y="2386567"/>
            <a:ext cx="6096851" cy="34294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9269" y="329362"/>
            <a:ext cx="119534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Дидактические, речевые игры для средней логопедической группы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ТНР по лексической теме «Домашние птицы»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1.Пазлы «Домашние птицы».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Сосчитай птиц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Назови части птицы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Назови ласково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Что лишнее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Назови кто что делает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Где спрятался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Жадный утенок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Пальчиковая игра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Один-много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69" y="3442252"/>
            <a:ext cx="3333750" cy="30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2348" y="3272728"/>
            <a:ext cx="4052459" cy="365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17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07" y="-297"/>
            <a:ext cx="10430359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74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664" y="0"/>
            <a:ext cx="10252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12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25" y="0"/>
            <a:ext cx="716901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393036" y="359400"/>
            <a:ext cx="6096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Петух — петушок — петушки,</a:t>
            </a:r>
          </a:p>
          <a:p>
            <a:r>
              <a:rPr lang="ru-RU" sz="2400" dirty="0" smtClean="0"/>
              <a:t>зерно — зернышко — зернышки,</a:t>
            </a:r>
          </a:p>
          <a:p>
            <a:r>
              <a:rPr lang="ru-RU" sz="2400" dirty="0" smtClean="0"/>
              <a:t>курица — курочка — курочки,</a:t>
            </a:r>
          </a:p>
          <a:p>
            <a:r>
              <a:rPr lang="ru-RU" sz="2400" dirty="0" smtClean="0"/>
              <a:t>цыпленок — цыпленочек — </a:t>
            </a:r>
          </a:p>
          <a:p>
            <a:r>
              <a:rPr lang="ru-RU" sz="2400" dirty="0" smtClean="0"/>
              <a:t>цыплятки,</a:t>
            </a:r>
          </a:p>
          <a:p>
            <a:r>
              <a:rPr lang="ru-RU" sz="2400" dirty="0" smtClean="0"/>
              <a:t>утка — уточка — уточки,</a:t>
            </a:r>
          </a:p>
          <a:p>
            <a:r>
              <a:rPr lang="ru-RU" sz="2400" dirty="0" smtClean="0"/>
              <a:t>гусь — </a:t>
            </a:r>
            <a:r>
              <a:rPr lang="ru-RU" sz="2400" dirty="0" err="1" smtClean="0"/>
              <a:t>гусачок</a:t>
            </a:r>
            <a:r>
              <a:rPr lang="ru-RU" sz="2400" dirty="0" smtClean="0"/>
              <a:t> (гусенок) </a:t>
            </a:r>
          </a:p>
          <a:p>
            <a:r>
              <a:rPr lang="ru-RU" sz="2400" dirty="0" smtClean="0"/>
              <a:t>— </a:t>
            </a:r>
            <a:r>
              <a:rPr lang="ru-RU" sz="2400" dirty="0" err="1" smtClean="0"/>
              <a:t>гусачки</a:t>
            </a:r>
            <a:r>
              <a:rPr lang="ru-RU" sz="2400" dirty="0" smtClean="0"/>
              <a:t> (гусята, </a:t>
            </a:r>
            <a:r>
              <a:rPr lang="ru-RU" sz="2400" dirty="0" err="1" smtClean="0"/>
              <a:t>гусятки</a:t>
            </a:r>
            <a:r>
              <a:rPr lang="ru-RU" sz="2400" dirty="0" smtClean="0"/>
              <a:t>),</a:t>
            </a:r>
          </a:p>
          <a:p>
            <a:r>
              <a:rPr lang="ru-RU" sz="2400" dirty="0" smtClean="0"/>
              <a:t>гусыня — </a:t>
            </a:r>
            <a:r>
              <a:rPr lang="ru-RU" sz="2400" dirty="0" err="1" smtClean="0"/>
              <a:t>гусынюшка</a:t>
            </a:r>
            <a:r>
              <a:rPr lang="ru-RU" sz="2400" dirty="0" smtClean="0"/>
              <a:t> —</a:t>
            </a:r>
          </a:p>
          <a:p>
            <a:r>
              <a:rPr lang="ru-RU" sz="2400" dirty="0" smtClean="0"/>
              <a:t> </a:t>
            </a:r>
            <a:r>
              <a:rPr lang="ru-RU" sz="2400" dirty="0" err="1" smtClean="0"/>
              <a:t>гусынюшки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утенок — утеночек — утятки,</a:t>
            </a:r>
          </a:p>
          <a:p>
            <a:r>
              <a:rPr lang="ru-RU" sz="2400" dirty="0" smtClean="0"/>
              <a:t>индюшка — </a:t>
            </a:r>
            <a:r>
              <a:rPr lang="ru-RU" sz="2400" dirty="0" err="1" smtClean="0"/>
              <a:t>индюшечка</a:t>
            </a:r>
            <a:r>
              <a:rPr lang="ru-RU" sz="2400" dirty="0" smtClean="0"/>
              <a:t> — </a:t>
            </a:r>
          </a:p>
          <a:p>
            <a:r>
              <a:rPr lang="ru-RU" sz="2400" dirty="0" err="1" smtClean="0"/>
              <a:t>индюшечки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индюшонок — </a:t>
            </a:r>
            <a:r>
              <a:rPr lang="ru-RU" sz="2400" dirty="0" err="1" smtClean="0"/>
              <a:t>индюшоночек</a:t>
            </a:r>
            <a:r>
              <a:rPr lang="ru-RU" sz="2400" dirty="0" smtClean="0"/>
              <a:t> —</a:t>
            </a:r>
          </a:p>
          <a:p>
            <a:r>
              <a:rPr lang="ru-RU" sz="2400" dirty="0" smtClean="0"/>
              <a:t> </a:t>
            </a:r>
            <a:r>
              <a:rPr lang="ru-RU" sz="2400" dirty="0" err="1" smtClean="0"/>
              <a:t>индюшатки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яйцо — яичко — яички,</a:t>
            </a:r>
          </a:p>
          <a:p>
            <a:r>
              <a:rPr lang="ru-RU" sz="2400" dirty="0" smtClean="0"/>
              <a:t>крыло — крылышко — крылышки.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967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5811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69518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226060"/>
            <a:ext cx="8544560" cy="6408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0069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84" y="315595"/>
            <a:ext cx="8192135" cy="6341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3888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440" y="218440"/>
            <a:ext cx="8514080" cy="6385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1075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-145743"/>
            <a:ext cx="9093200" cy="681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61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49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39" y="182244"/>
            <a:ext cx="11260667" cy="6503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8404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480" y="95796"/>
            <a:ext cx="9011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333333"/>
                </a:solidFill>
                <a:effectLst/>
                <a:latin typeface="YS Text"/>
              </a:rPr>
              <a:t>Птицы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YS Text"/>
              </a:rPr>
              <a:t> (</a:t>
            </a:r>
            <a:r>
              <a:rPr lang="ru-RU" sz="2800" b="1" i="0" dirty="0" smtClean="0">
                <a:solidFill>
                  <a:srgbClr val="333333"/>
                </a:solidFill>
                <a:effectLst/>
                <a:latin typeface="YS Text"/>
              </a:rPr>
              <a:t>что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2800" b="1" i="0" dirty="0" smtClean="0">
                <a:solidFill>
                  <a:srgbClr val="333333"/>
                </a:solidFill>
                <a:effectLst/>
                <a:latin typeface="YS Text"/>
              </a:rPr>
              <a:t>делают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YS Text"/>
              </a:rPr>
              <a:t>) - летают, прыгают, скачут, ходят, бегают, сидят, охотятся, ловят мошек, хватают, кричат, шумят, поют, машут крыльями, высиживают, кормят, заботятся, защищают, ищут корм, носят в клюве.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2373159"/>
            <a:ext cx="11663680" cy="448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83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34527" y="0"/>
            <a:ext cx="4458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Где спрятался 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798512"/>
            <a:ext cx="7978140" cy="5784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9798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5214" y="0"/>
            <a:ext cx="5109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Жадный утенок 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53" y="845285"/>
            <a:ext cx="3786053" cy="48444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96455" y="-78045"/>
            <a:ext cx="139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мой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136" y="-78045"/>
            <a:ext cx="1435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мои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1640" y="6025495"/>
            <a:ext cx="1346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моя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96455" y="5837535"/>
            <a:ext cx="1435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мои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1" y="1089797"/>
            <a:ext cx="6513194" cy="463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23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3544" y="153015"/>
            <a:ext cx="5781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Пальчиковая игра 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3520" y="1491843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Гуси</a:t>
            </a:r>
          </a:p>
          <a:p>
            <a:r>
              <a:rPr lang="ru-RU" dirty="0" smtClean="0"/>
              <a:t>Гуси песню распевали — </a:t>
            </a:r>
            <a:r>
              <a:rPr lang="ru-RU" dirty="0" err="1" smtClean="0"/>
              <a:t>гагага</a:t>
            </a:r>
            <a:r>
              <a:rPr lang="ru-RU" dirty="0" smtClean="0"/>
              <a:t>, </a:t>
            </a:r>
            <a:r>
              <a:rPr lang="ru-RU" dirty="0" err="1" smtClean="0"/>
              <a:t>гагага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(смыкаем большой с остальными пальцами на руке — изображаем клюв гуся)</a:t>
            </a:r>
          </a:p>
          <a:p>
            <a:r>
              <a:rPr lang="ru-RU" dirty="0" smtClean="0"/>
              <a:t>Посидели</a:t>
            </a:r>
          </a:p>
          <a:p>
            <a:r>
              <a:rPr lang="ru-RU" dirty="0" smtClean="0"/>
              <a:t>(кулачки сжали и положили на коленки)</a:t>
            </a:r>
          </a:p>
          <a:p>
            <a:r>
              <a:rPr lang="ru-RU" dirty="0" smtClean="0"/>
              <a:t>Поклевали</a:t>
            </a:r>
          </a:p>
          <a:p>
            <a:r>
              <a:rPr lang="ru-RU" dirty="0" smtClean="0"/>
              <a:t>(пальцы собираем в щепотку и стучим (тыкаем) ими по коленкам)</a:t>
            </a:r>
          </a:p>
          <a:p>
            <a:r>
              <a:rPr lang="ru-RU" dirty="0" smtClean="0"/>
              <a:t>Маму с Димой пощипали — </a:t>
            </a:r>
            <a:r>
              <a:rPr lang="ru-RU" dirty="0" err="1" smtClean="0"/>
              <a:t>гагага</a:t>
            </a:r>
            <a:r>
              <a:rPr lang="ru-RU" dirty="0" smtClean="0"/>
              <a:t>, </a:t>
            </a:r>
            <a:r>
              <a:rPr lang="ru-RU" dirty="0" err="1" smtClean="0"/>
              <a:t>гагага</a:t>
            </a:r>
            <a:endParaRPr lang="ru-RU" dirty="0" smtClean="0"/>
          </a:p>
          <a:p>
            <a:r>
              <a:rPr lang="ru-RU" dirty="0" smtClean="0"/>
              <a:t>(щипаем ножки)</a:t>
            </a:r>
          </a:p>
          <a:p>
            <a:r>
              <a:rPr lang="ru-RU" dirty="0" smtClean="0"/>
              <a:t>Но от них мы убежали.</a:t>
            </a:r>
          </a:p>
          <a:p>
            <a:r>
              <a:rPr lang="ru-RU" dirty="0" smtClean="0"/>
              <a:t>(пальчики бегут по ножкам)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37255" y="1076345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Красавец петушок</a:t>
            </a:r>
          </a:p>
          <a:p>
            <a:r>
              <a:rPr lang="ru-RU" dirty="0" smtClean="0"/>
              <a:t>Ах, красавец-петушок.</a:t>
            </a:r>
          </a:p>
          <a:p>
            <a:r>
              <a:rPr lang="ru-RU" dirty="0" smtClean="0"/>
              <a:t>На головке — гребешок.</a:t>
            </a:r>
          </a:p>
          <a:p>
            <a:r>
              <a:rPr lang="ru-RU" dirty="0" smtClean="0"/>
              <a:t>(ладонь вверх, указательный палец опирается на большой, остальные расставлены вверх)</a:t>
            </a:r>
          </a:p>
          <a:p>
            <a:r>
              <a:rPr lang="ru-RU" dirty="0" smtClean="0"/>
              <a:t>Лапы кверху поднимает,</a:t>
            </a:r>
          </a:p>
          <a:p>
            <a:r>
              <a:rPr lang="ru-RU" dirty="0" smtClean="0"/>
              <a:t>(поднять руки вверх поочерёдно и опустить плавно вниз)</a:t>
            </a:r>
          </a:p>
          <a:p>
            <a:r>
              <a:rPr lang="ru-RU" dirty="0" smtClean="0"/>
              <a:t>Важно головой качает.</a:t>
            </a:r>
          </a:p>
          <a:p>
            <a:r>
              <a:rPr lang="ru-RU" dirty="0" smtClean="0"/>
              <a:t>(наклонить голову вниз и затем вверх поднять)</a:t>
            </a:r>
          </a:p>
          <a:p>
            <a:r>
              <a:rPr lang="ru-RU" dirty="0" smtClean="0"/>
              <a:t>Раньше всех петух встаёт,</a:t>
            </a:r>
          </a:p>
          <a:p>
            <a:r>
              <a:rPr lang="ru-RU" dirty="0" smtClean="0"/>
              <a:t>Громко на заре поёт:</a:t>
            </a:r>
          </a:p>
          <a:p>
            <a:r>
              <a:rPr lang="ru-RU" dirty="0" smtClean="0"/>
              <a:t>(разводить и сводить указательный и большой палец)</a:t>
            </a:r>
          </a:p>
          <a:p>
            <a:r>
              <a:rPr lang="ru-RU" dirty="0" smtClean="0"/>
              <a:t>Кукареку! Хватит спать!</a:t>
            </a:r>
          </a:p>
          <a:p>
            <a:r>
              <a:rPr lang="ru-RU" dirty="0" smtClean="0"/>
              <a:t>Всем давно пора вставать.</a:t>
            </a:r>
          </a:p>
          <a:p>
            <a:r>
              <a:rPr lang="ru-RU" dirty="0" smtClean="0"/>
              <a:t>(поднять руки резко вверх)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59944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8155" y="-179834"/>
            <a:ext cx="3618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Один-много</a:t>
            </a:r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53591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Курица</a:t>
            </a:r>
            <a:r>
              <a:rPr lang="ru-RU" dirty="0" smtClean="0"/>
              <a:t> Куриц </a:t>
            </a:r>
          </a:p>
          <a:p>
            <a:r>
              <a:rPr lang="ru-RU" dirty="0" smtClean="0"/>
              <a:t>Утка Уток</a:t>
            </a:r>
          </a:p>
          <a:p>
            <a:endParaRPr lang="ru-RU" dirty="0" smtClean="0"/>
          </a:p>
          <a:p>
            <a:r>
              <a:rPr lang="ru-RU" b="1" dirty="0" smtClean="0"/>
              <a:t>Петух </a:t>
            </a:r>
            <a:r>
              <a:rPr lang="ru-RU" dirty="0" smtClean="0"/>
              <a:t>Петухов</a:t>
            </a:r>
          </a:p>
          <a:p>
            <a:r>
              <a:rPr lang="ru-RU" dirty="0" smtClean="0"/>
              <a:t> Селезень Селезней</a:t>
            </a:r>
          </a:p>
          <a:p>
            <a:endParaRPr lang="ru-RU" dirty="0" smtClean="0"/>
          </a:p>
          <a:p>
            <a:r>
              <a:rPr lang="ru-RU" b="1" dirty="0" smtClean="0"/>
              <a:t>Цыпленок</a:t>
            </a:r>
            <a:r>
              <a:rPr lang="ru-RU" dirty="0" smtClean="0"/>
              <a:t> Цыплят</a:t>
            </a:r>
          </a:p>
          <a:p>
            <a:r>
              <a:rPr lang="ru-RU" dirty="0" smtClean="0"/>
              <a:t> Утёнок Утят</a:t>
            </a:r>
          </a:p>
          <a:p>
            <a:endParaRPr lang="ru-RU" dirty="0" smtClean="0"/>
          </a:p>
          <a:p>
            <a:r>
              <a:rPr lang="ru-RU" b="1" dirty="0" smtClean="0"/>
              <a:t>Гусыня</a:t>
            </a:r>
            <a:r>
              <a:rPr lang="ru-RU" dirty="0" smtClean="0"/>
              <a:t> Гусынь </a:t>
            </a:r>
          </a:p>
          <a:p>
            <a:r>
              <a:rPr lang="ru-RU" dirty="0" smtClean="0"/>
              <a:t>Индюшка Индюшек</a:t>
            </a:r>
          </a:p>
          <a:p>
            <a:endParaRPr lang="ru-RU" b="1" dirty="0" smtClean="0"/>
          </a:p>
          <a:p>
            <a:r>
              <a:rPr lang="ru-RU" b="1" dirty="0" smtClean="0"/>
              <a:t>Гусь </a:t>
            </a:r>
            <a:r>
              <a:rPr lang="ru-RU" dirty="0" smtClean="0"/>
              <a:t>Гусей</a:t>
            </a:r>
          </a:p>
          <a:p>
            <a:r>
              <a:rPr lang="ru-RU" dirty="0" smtClean="0"/>
              <a:t> Индюк Индюков</a:t>
            </a:r>
          </a:p>
          <a:p>
            <a:endParaRPr lang="ru-RU" b="1" dirty="0" smtClean="0"/>
          </a:p>
          <a:p>
            <a:r>
              <a:rPr lang="ru-RU" b="1" dirty="0" smtClean="0"/>
              <a:t>Гусёнок </a:t>
            </a:r>
            <a:r>
              <a:rPr lang="ru-RU" dirty="0" smtClean="0"/>
              <a:t>Гусят </a:t>
            </a:r>
          </a:p>
          <a:p>
            <a:r>
              <a:rPr lang="ru-RU" dirty="0" smtClean="0"/>
              <a:t>Индюшонок Индюшат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724" y="533400"/>
            <a:ext cx="4154562" cy="2768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118" y="533400"/>
            <a:ext cx="4116882" cy="2768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1724" y="3512095"/>
            <a:ext cx="4154562" cy="29947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021" y="3512095"/>
            <a:ext cx="4139979" cy="29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95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331" y="67621"/>
            <a:ext cx="9145292" cy="679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480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883919"/>
            <a:ext cx="7914640" cy="56413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2226313" y="-90211"/>
            <a:ext cx="77800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Пазлы</a:t>
            </a:r>
            <a:r>
              <a:rPr lang="ru-RU" sz="48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«Домашние птицы». </a:t>
            </a:r>
            <a:endParaRPr lang="ru-RU" sz="48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8569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0" y="558800"/>
            <a:ext cx="8402320" cy="5989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17319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308092"/>
            <a:ext cx="8524239" cy="6229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99959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680" y="213360"/>
            <a:ext cx="8768080" cy="6421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2164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918358" y="3849339"/>
            <a:ext cx="2377440" cy="225552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414776" y="4472245"/>
            <a:ext cx="1495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Кто?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536" y="2576164"/>
            <a:ext cx="3095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кукарекае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6356" y="5839254"/>
            <a:ext cx="2082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пищит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11648" y="5980555"/>
            <a:ext cx="2449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крякает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47888" y="2711946"/>
            <a:ext cx="2927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болбочет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13807" y="2487899"/>
            <a:ext cx="2743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кудахчет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14" y="133787"/>
            <a:ext cx="2431315" cy="25656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127" y="3570562"/>
            <a:ext cx="2647080" cy="24762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976" y="100370"/>
            <a:ext cx="2679383" cy="2489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9124" y="100370"/>
            <a:ext cx="2958026" cy="27510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3868" y="3570562"/>
            <a:ext cx="2979106" cy="260914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5848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9329" y="-156353"/>
            <a:ext cx="46602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Сосчитай птиц 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661" y="621843"/>
            <a:ext cx="4553918" cy="622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2040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</TotalTime>
  <Words>352</Words>
  <Application>Microsoft Office PowerPoint</Application>
  <PresentationFormat>Широкоэкранный</PresentationFormat>
  <Paragraphs>89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Times New Roman</vt:lpstr>
      <vt:lpstr>Trebuchet MS</vt:lpstr>
      <vt:lpstr>Wingdings 3</vt:lpstr>
      <vt:lpstr>YS Text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Байер Кристиан</dc:creator>
  <cp:lastModifiedBy>Байер Кристиан</cp:lastModifiedBy>
  <cp:revision>5</cp:revision>
  <dcterms:created xsi:type="dcterms:W3CDTF">2024-01-05T10:43:27Z</dcterms:created>
  <dcterms:modified xsi:type="dcterms:W3CDTF">2024-01-05T11:27:25Z</dcterms:modified>
</cp:coreProperties>
</file>