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04664"/>
            <a:ext cx="9144000" cy="6453336"/>
          </a:xfrm>
        </p:spPr>
        <p:txBody>
          <a:bodyPr>
            <a:normAutofit lnSpcReduction="10000"/>
          </a:bodyPr>
          <a:lstStyle/>
          <a:p>
            <a:pPr marL="514350" indent="-514350" algn="ctr"/>
            <a:r>
              <a:rPr lang="en-US" sz="3600" dirty="0" smtClean="0">
                <a:solidFill>
                  <a:schemeClr val="tx1"/>
                </a:solidFill>
              </a:rPr>
              <a:t>1. The name of the film.</a:t>
            </a:r>
          </a:p>
          <a:p>
            <a:pPr marL="514350" indent="-514350" algn="ctr"/>
            <a:r>
              <a:rPr lang="en-US" sz="3600" dirty="0" smtClean="0">
                <a:solidFill>
                  <a:schemeClr val="tx1"/>
                </a:solidFill>
              </a:rPr>
              <a:t>2. The main information of the film:</a:t>
            </a:r>
          </a:p>
          <a:p>
            <a:pPr marL="514350" indent="-514350" algn="ctr">
              <a:buFontTx/>
              <a:buChar char="-"/>
            </a:pPr>
            <a:r>
              <a:rPr lang="en-US" sz="3600" dirty="0" smtClean="0">
                <a:solidFill>
                  <a:schemeClr val="tx1"/>
                </a:solidFill>
              </a:rPr>
              <a:t>w</a:t>
            </a:r>
            <a:r>
              <a:rPr lang="en-US" sz="3600" dirty="0" smtClean="0">
                <a:solidFill>
                  <a:schemeClr val="tx1"/>
                </a:solidFill>
              </a:rPr>
              <a:t>hen the film appeared</a:t>
            </a:r>
          </a:p>
          <a:p>
            <a:pPr marL="514350" indent="-514350" algn="ctr">
              <a:buFontTx/>
              <a:buChar char="-"/>
            </a:pPr>
            <a:r>
              <a:rPr lang="en-US" sz="3600" dirty="0" smtClean="0">
                <a:solidFill>
                  <a:schemeClr val="tx1"/>
                </a:solidFill>
              </a:rPr>
              <a:t>w</a:t>
            </a:r>
            <a:r>
              <a:rPr lang="en-US" sz="3600" dirty="0" smtClean="0">
                <a:solidFill>
                  <a:schemeClr val="tx1"/>
                </a:solidFill>
              </a:rPr>
              <a:t>hat kind of film it is</a:t>
            </a:r>
          </a:p>
          <a:p>
            <a:pPr marL="514350" indent="-514350" algn="ctr">
              <a:buFontTx/>
              <a:buChar char="-"/>
            </a:pPr>
            <a:r>
              <a:rPr lang="en-US" sz="3600" dirty="0" smtClean="0">
                <a:solidFill>
                  <a:schemeClr val="tx1"/>
                </a:solidFill>
              </a:rPr>
              <a:t>what studio shot this film</a:t>
            </a:r>
          </a:p>
          <a:p>
            <a:pPr marL="514350" indent="-514350" algn="ctr">
              <a:buFontTx/>
              <a:buChar char="-"/>
            </a:pPr>
            <a:r>
              <a:rPr lang="en-US" sz="3600" dirty="0" smtClean="0">
                <a:solidFill>
                  <a:schemeClr val="tx1"/>
                </a:solidFill>
              </a:rPr>
              <a:t> the director of the film</a:t>
            </a:r>
          </a:p>
          <a:p>
            <a:pPr marL="514350" indent="-514350" algn="ctr">
              <a:buFontTx/>
              <a:buChar char="-"/>
            </a:pPr>
            <a:r>
              <a:rPr lang="en-US" sz="3600" dirty="0" smtClean="0">
                <a:solidFill>
                  <a:schemeClr val="tx1"/>
                </a:solidFill>
              </a:rPr>
              <a:t>the main characters</a:t>
            </a:r>
          </a:p>
          <a:p>
            <a:pPr marL="514350" indent="-514350" algn="ctr">
              <a:buFontTx/>
              <a:buChar char="-"/>
            </a:pPr>
            <a:r>
              <a:rPr lang="en-US" sz="3600" dirty="0" smtClean="0">
                <a:solidFill>
                  <a:schemeClr val="tx1"/>
                </a:solidFill>
              </a:rPr>
              <a:t>who starred in the film</a:t>
            </a:r>
          </a:p>
          <a:p>
            <a:pPr marL="514350" indent="-514350" algn="ctr"/>
            <a:r>
              <a:rPr lang="en-US" sz="3600" dirty="0" smtClean="0">
                <a:solidFill>
                  <a:schemeClr val="tx1"/>
                </a:solidFill>
              </a:rPr>
              <a:t>3</a:t>
            </a:r>
            <a:r>
              <a:rPr lang="en-US" sz="3600" dirty="0" smtClean="0">
                <a:solidFill>
                  <a:schemeClr val="tx1"/>
                </a:solidFill>
              </a:rPr>
              <a:t>. The story line (2-3 sentences, the message of the film).</a:t>
            </a:r>
          </a:p>
          <a:p>
            <a:pPr marL="514350" indent="-514350" algn="ctr"/>
            <a:r>
              <a:rPr lang="en-US" sz="3600" dirty="0" smtClean="0">
                <a:solidFill>
                  <a:schemeClr val="tx1"/>
                </a:solidFill>
              </a:rPr>
              <a:t>4. Your impression.</a:t>
            </a:r>
          </a:p>
          <a:p>
            <a:pPr marL="514350" indent="-514350"/>
            <a:endParaRPr lang="en-US" dirty="0" smtClean="0"/>
          </a:p>
          <a:p>
            <a:pPr marL="514350" indent="-514350">
              <a:buFontTx/>
              <a:buChar char="-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" y="404664"/>
            <a:ext cx="8839200" cy="72008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USEFUL PHRASES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764704"/>
            <a:ext cx="9144000" cy="6093296"/>
          </a:xfrm>
        </p:spPr>
        <p:txBody>
          <a:bodyPr>
            <a:noAutofit/>
          </a:bodyPr>
          <a:lstStyle/>
          <a:p>
            <a:pPr algn="just"/>
            <a:endParaRPr lang="en-US" dirty="0" smtClean="0"/>
          </a:p>
          <a:p>
            <a:pPr algn="just"/>
            <a:r>
              <a:rPr lang="en-US" sz="2400" dirty="0" smtClean="0"/>
              <a:t>I am going to tell you about my </a:t>
            </a:r>
            <a:r>
              <a:rPr lang="en-US" sz="2400" dirty="0" err="1" smtClean="0"/>
              <a:t>favourite</a:t>
            </a:r>
            <a:r>
              <a:rPr lang="en-US" sz="2400" dirty="0" smtClean="0"/>
              <a:t> </a:t>
            </a:r>
            <a:r>
              <a:rPr lang="en-US" sz="2400" dirty="0" smtClean="0"/>
              <a:t>film. It is “…”. (The movie is based on a book written by … )</a:t>
            </a:r>
          </a:p>
          <a:p>
            <a:pPr algn="just"/>
            <a:r>
              <a:rPr lang="en-US" sz="2400" dirty="0" smtClean="0"/>
              <a:t>The film appeared on the screen in…</a:t>
            </a:r>
          </a:p>
          <a:p>
            <a:pPr algn="just"/>
            <a:r>
              <a:rPr lang="en-US" sz="2400" dirty="0" smtClean="0"/>
              <a:t>I can say it’s a ….. film. (a kind of film)</a:t>
            </a:r>
          </a:p>
          <a:p>
            <a:pPr algn="just"/>
            <a:r>
              <a:rPr lang="en-US" sz="2400" dirty="0" smtClean="0"/>
              <a:t>The film was produced by….</a:t>
            </a:r>
          </a:p>
          <a:p>
            <a:pPr algn="just"/>
            <a:r>
              <a:rPr lang="en-US" sz="2400" dirty="0" smtClean="0"/>
              <a:t>The director of the film is….</a:t>
            </a:r>
          </a:p>
          <a:p>
            <a:pPr algn="just"/>
            <a:r>
              <a:rPr lang="en-US" sz="2400" dirty="0" smtClean="0"/>
              <a:t>(The </a:t>
            </a:r>
            <a:r>
              <a:rPr lang="en-US" sz="2400" dirty="0" smtClean="0"/>
              <a:t>movie has won</a:t>
            </a:r>
            <a:r>
              <a:rPr lang="en-US" sz="2400" dirty="0" smtClean="0"/>
              <a:t>….)</a:t>
            </a:r>
          </a:p>
          <a:p>
            <a:pPr algn="just"/>
            <a:r>
              <a:rPr lang="en-US" sz="2400" dirty="0" smtClean="0"/>
              <a:t>The </a:t>
            </a:r>
            <a:r>
              <a:rPr lang="en-US" sz="2400" dirty="0" smtClean="0"/>
              <a:t>main </a:t>
            </a:r>
            <a:r>
              <a:rPr lang="en-US" sz="2400" dirty="0" smtClean="0"/>
              <a:t>character(s) </a:t>
            </a:r>
            <a:r>
              <a:rPr lang="en-US" sz="2400" dirty="0" smtClean="0"/>
              <a:t>of the </a:t>
            </a:r>
            <a:r>
              <a:rPr lang="en-US" sz="2400" dirty="0" smtClean="0"/>
              <a:t>film is (are)….</a:t>
            </a:r>
          </a:p>
          <a:p>
            <a:pPr algn="just"/>
            <a:r>
              <a:rPr lang="en-US" sz="2400" dirty="0" smtClean="0"/>
              <a:t>…….is (are) </a:t>
            </a:r>
            <a:r>
              <a:rPr lang="en-US" sz="2400" dirty="0" smtClean="0"/>
              <a:t>starring in the </a:t>
            </a:r>
            <a:r>
              <a:rPr lang="en-US" sz="2400" dirty="0" smtClean="0"/>
              <a:t>film.</a:t>
            </a:r>
          </a:p>
          <a:p>
            <a:pPr algn="just"/>
            <a:r>
              <a:rPr lang="en-US" sz="2400" dirty="0" smtClean="0"/>
              <a:t>……. plays the leading part in……</a:t>
            </a:r>
          </a:p>
          <a:p>
            <a:pPr algn="just"/>
            <a:r>
              <a:rPr lang="en-US" sz="2400" dirty="0" smtClean="0"/>
              <a:t>The action of the film is </a:t>
            </a:r>
            <a:r>
              <a:rPr lang="en-US" sz="2400" dirty="0" smtClean="0"/>
              <a:t>set…….</a:t>
            </a:r>
          </a:p>
          <a:p>
            <a:pPr algn="just"/>
            <a:r>
              <a:rPr lang="en-US" sz="2400" dirty="0" smtClean="0"/>
              <a:t>To my mind, </a:t>
            </a:r>
            <a:r>
              <a:rPr lang="en-US" sz="2400" dirty="0" smtClean="0"/>
              <a:t>the film is …..because……..</a:t>
            </a:r>
          </a:p>
          <a:p>
            <a:pPr algn="just"/>
            <a:endParaRPr lang="en-US" sz="2400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I </a:t>
            </a:r>
            <a:r>
              <a:rPr lang="en-US" dirty="0" smtClean="0"/>
              <a:t>am going to tell you about my favorite film. It </a:t>
            </a:r>
            <a:r>
              <a:rPr lang="en-US" dirty="0" smtClean="0"/>
              <a:t>is “…”. (</a:t>
            </a:r>
            <a:r>
              <a:rPr lang="en-US" dirty="0" smtClean="0"/>
              <a:t>The movie is based on a book written by … </a:t>
            </a:r>
            <a:r>
              <a:rPr lang="en-US" dirty="0" smtClean="0"/>
              <a:t>)</a:t>
            </a:r>
          </a:p>
          <a:p>
            <a:pPr algn="just"/>
            <a:r>
              <a:rPr lang="en-US" dirty="0" smtClean="0"/>
              <a:t>The film appeared on the screen in…</a:t>
            </a:r>
          </a:p>
          <a:p>
            <a:pPr algn="just"/>
            <a:r>
              <a:rPr lang="en-US" dirty="0" smtClean="0"/>
              <a:t>I can say it’s a ….. film. (a kind of film)</a:t>
            </a:r>
          </a:p>
          <a:p>
            <a:pPr algn="just"/>
            <a:r>
              <a:rPr lang="en-US" dirty="0" smtClean="0"/>
              <a:t>The film was produced by….</a:t>
            </a:r>
          </a:p>
          <a:p>
            <a:pPr algn="just"/>
            <a:r>
              <a:rPr lang="en-US" dirty="0" smtClean="0"/>
              <a:t>The director of the film is….</a:t>
            </a:r>
          </a:p>
          <a:p>
            <a:pPr algn="just"/>
            <a:r>
              <a:rPr lang="en-US" dirty="0" smtClean="0"/>
              <a:t>The movie has </a:t>
            </a:r>
            <a:r>
              <a:rPr lang="en-US" dirty="0" smtClean="0"/>
              <a:t>won….</a:t>
            </a:r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6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66" end="6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7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67" end="6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8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68" end="6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9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">
                                            <p:txEl>
                                              <p:pRg st="69" end="6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0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3">
                                            <p:txEl>
                                              <p:pRg st="70" end="7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1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">
                                            <p:txEl>
                                              <p:pRg st="71" end="7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124</TotalTime>
  <Words>93</Words>
  <Application>Microsoft Office PowerPoint</Application>
  <PresentationFormat>Экран (4:3)</PresentationFormat>
  <Paragraphs>89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Эркер</vt:lpstr>
      <vt:lpstr>Слайд 1</vt:lpstr>
      <vt:lpstr>USEFUL PHRASES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14</cp:revision>
  <dcterms:created xsi:type="dcterms:W3CDTF">2022-03-02T16:18:32Z</dcterms:created>
  <dcterms:modified xsi:type="dcterms:W3CDTF">2022-03-02T18:33:10Z</dcterms:modified>
</cp:coreProperties>
</file>