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6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07/04/2020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43120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571511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472022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47434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111411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yandex.ru/images/_crpd/OhgX6z484/017534_oy/PVYoBkpzZR0zXP-ojPDkbIWN65MAZb_LxU2k0VwXYdq4yghyP18kSr2NJT1ABZkzRq_7NbVkql1MxYTEXp6HVwx2dCpCBigkUkzr8aSo2HWZicLScTTq1qFhuMEUE3G7wJ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564904"/>
            <a:ext cx="7772400" cy="136207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ВЕБ-КВЕСТ На тему: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НУЖНА ОДНА ПОБЕДА!»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4293096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преподаватель – Романова Оксана Алексеевна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992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4.infourok.ru/uploads/ex/0425/00066cc4-2fe8ca22/2/640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8" y="23852"/>
            <a:ext cx="9119931" cy="683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ВЕБ-КВЕСТА: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прохождения веб-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квеста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необходима сеть Интернет.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перейти к выполнению заданий, необходимо 2 раза нажать левой кнопкой мыши на № задания (гиперссылки).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выполнять задания через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QR-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код, с помощью смартфона.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Желаем удачи!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49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4.infourok.ru/uploads/ex/1114/00188e9b-892b389d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2"/>
          <a:stretch/>
        </p:blipFill>
        <p:spPr bwMode="auto">
          <a:xfrm>
            <a:off x="-972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409" y="-39165"/>
            <a:ext cx="7111726" cy="984880"/>
          </a:xfrm>
        </p:spPr>
        <p:txBody>
          <a:bodyPr>
            <a:normAutofit/>
          </a:bodyPr>
          <a:lstStyle/>
          <a:p>
            <a:r>
              <a:rPr lang="ru-RU" sz="5400" dirty="0" smtClean="0">
                <a:hlinkClick r:id="rId3"/>
              </a:rPr>
              <a:t>КВЕСТ №1:</a:t>
            </a:r>
            <a:endParaRPr lang="ru-RU" sz="5400" dirty="0"/>
          </a:p>
        </p:txBody>
      </p:sp>
      <p:pic>
        <p:nvPicPr>
          <p:cNvPr id="1026" name="Picture 2" descr="https://learningapps.org/qrcode.php?id=pi8r8mhpc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891430" cy="189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21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1113"/>
            <a:ext cx="91201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3"/>
              </a:rPr>
              <a:t>КВЕСТ №2: Крупнейшие военные операции времён Великой Отечественной Войны</a:t>
            </a:r>
            <a:endParaRPr lang="ru-RU" dirty="0"/>
          </a:p>
        </p:txBody>
      </p:sp>
      <p:pic>
        <p:nvPicPr>
          <p:cNvPr id="2050" name="Picture 2" descr="https://learningapps.org/qrcode.php?id=prhzjgbxn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85" y="5441300"/>
            <a:ext cx="1404000" cy="14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00igr.net/up/datas/62562/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1" t="47260" r="2471" b="5303"/>
          <a:stretch/>
        </p:blipFill>
        <p:spPr bwMode="auto">
          <a:xfrm>
            <a:off x="2264179" y="1916832"/>
            <a:ext cx="4766554" cy="325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8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1113"/>
            <a:ext cx="91201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3"/>
              </a:rPr>
              <a:t>КВЕСТ №3: Награды времён Великой Отечественной Войны</a:t>
            </a:r>
            <a:endParaRPr lang="ru-RU" dirty="0"/>
          </a:p>
        </p:txBody>
      </p:sp>
      <p:pic>
        <p:nvPicPr>
          <p:cNvPr id="3074" name="Picture 2" descr="https://learningapps.org/qrcode.php?id=p6bvfxp23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10" y="5513300"/>
            <a:ext cx="1332000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900igr.net/up/datas/178173/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4" t="38829" r="31914" b="14157"/>
          <a:stretch/>
        </p:blipFill>
        <p:spPr bwMode="auto">
          <a:xfrm>
            <a:off x="3030699" y="1644707"/>
            <a:ext cx="3081014" cy="307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900igr.net/up/datas/178173/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91" t="45937" r="1700"/>
          <a:stretch/>
        </p:blipFill>
        <p:spPr bwMode="auto">
          <a:xfrm>
            <a:off x="179512" y="1517397"/>
            <a:ext cx="2451370" cy="370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900igr.net/up/datas/178173/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" t="31723" r="70749" b="33490"/>
          <a:stretch/>
        </p:blipFill>
        <p:spPr bwMode="auto">
          <a:xfrm>
            <a:off x="6444208" y="1988840"/>
            <a:ext cx="2509737" cy="238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70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1113"/>
            <a:ext cx="912018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97558"/>
            <a:ext cx="8229600" cy="1143000"/>
          </a:xfrm>
        </p:spPr>
        <p:txBody>
          <a:bodyPr/>
          <a:lstStyle/>
          <a:p>
            <a:r>
              <a:rPr lang="ru-RU" dirty="0" smtClean="0">
                <a:hlinkClick r:id="rId3"/>
              </a:rPr>
              <a:t>КВЕСТ №4: Фронтовые песни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18618" r="9668" b="5424"/>
          <a:stretch/>
        </p:blipFill>
        <p:spPr bwMode="auto">
          <a:xfrm>
            <a:off x="1619672" y="1252284"/>
            <a:ext cx="6123022" cy="3472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learningapps.org/qrcode.php?id=pxc71cqe1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000" y="5477300"/>
            <a:ext cx="1368000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8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425/00066cc4-2fe8ca22/2/640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8" y="23852"/>
            <a:ext cx="9119931" cy="683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233" y="116632"/>
            <a:ext cx="8229600" cy="1143000"/>
          </a:xfrm>
        </p:spPr>
        <p:txBody>
          <a:bodyPr/>
          <a:lstStyle/>
          <a:p>
            <a:r>
              <a:rPr lang="ru-RU" dirty="0" smtClean="0">
                <a:hlinkClick r:id="rId3"/>
              </a:rPr>
              <a:t>КВЕСТ №5: Маршалы Победы</a:t>
            </a:r>
            <a:endParaRPr lang="ru-RU" dirty="0"/>
          </a:p>
        </p:txBody>
      </p:sp>
      <p:pic>
        <p:nvPicPr>
          <p:cNvPr id="5122" name="Picture 2" descr="https://learningapps.org/qrcode.php?id=p4kgppbja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469" y="5426778"/>
            <a:ext cx="1404000" cy="14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5.infourok.ru/uploads/ex/1365/000c6f74-64b85bf7/img3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19360" r="2178" b="27598"/>
          <a:stretch/>
        </p:blipFill>
        <p:spPr bwMode="auto">
          <a:xfrm>
            <a:off x="232979" y="1204399"/>
            <a:ext cx="8702108" cy="363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06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5.infourok.ru/uploads/ex/11e6/000cbc15-cf91a359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8" y="901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5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49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ВЕБ-КВЕСТ На тему:  «НАМ НУЖНА ОДНА ПОБЕДА!»</vt:lpstr>
      <vt:lpstr>ПРАВИЛА ВЕБ-КВЕСТА:   Для прохождения веб-квеста необходима сеть Интернет. Чтобы перейти к выполнению заданий, необходимо 2 раза нажать левой кнопкой мыши на № задания (гиперссылки).  Можно выполнять задания через QR-код, с помощью смартфона.  Желаем удачи! </vt:lpstr>
      <vt:lpstr>КВЕСТ №1:</vt:lpstr>
      <vt:lpstr>КВЕСТ №2: Крупнейшие военные операции времён Великой Отечественной Войны</vt:lpstr>
      <vt:lpstr>КВЕСТ №3: Награды времён Великой Отечественной Войны</vt:lpstr>
      <vt:lpstr>КВЕСТ №4: Фронтовые песни</vt:lpstr>
      <vt:lpstr>КВЕСТ №5: Маршалы Победы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Савенкова</dc:creator>
  <cp:lastModifiedBy>Светлана Савенкова</cp:lastModifiedBy>
  <cp:revision>4</cp:revision>
  <dcterms:created xsi:type="dcterms:W3CDTF">2020-04-06T21:42:49Z</dcterms:created>
  <dcterms:modified xsi:type="dcterms:W3CDTF">2020-04-06T22:19:50Z</dcterms:modified>
</cp:coreProperties>
</file>