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7487-6175-4DE9-82B7-57E5044391BF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B195D-A6C4-433F-8B3F-22FA06E06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atherineasquithgallery.com/uploads/posts/2023-01/1674544563_catherineasquithgallery-com-p-skachat-shokolad-na-prozrachnom-fone-3.png" TargetMode="External"/><Relationship Id="rId13" Type="http://schemas.openxmlformats.org/officeDocument/2006/relationships/hyperlink" Target="https://papik.pro/uploads/posts/2022-01/1642339103_15-papik-pro-p-klipart-vatrushka-16.png" TargetMode="External"/><Relationship Id="rId3" Type="http://schemas.openxmlformats.org/officeDocument/2006/relationships/hyperlink" Target="https://avatars.dzeninfra.ru/get-zen_doc/5235572/pub_638f669d046ba32e5e16f5fe_638f66e031eccb3f84bdfef8/scale_1200" TargetMode="External"/><Relationship Id="rId7" Type="http://schemas.openxmlformats.org/officeDocument/2006/relationships/hyperlink" Target="https://gas-kvas.com/uploads/posts/2023-02/1676534435_gas-kvas-com-p-detskie-risunki-loshad-kartinki-8.png" TargetMode="External"/><Relationship Id="rId12" Type="http://schemas.openxmlformats.org/officeDocument/2006/relationships/hyperlink" Target="https://catherineasquithgallery.com/uploads/posts/2021-02/1614545008_84-p-petukh-na-belom-fone-92.png" TargetMode="External"/><Relationship Id="rId2" Type="http://schemas.openxmlformats.org/officeDocument/2006/relationships/hyperlink" Target="https://fons.pibig.info/uploads/posts/2023-06/1686133550_fons-pibig-info-p-fon-iz-smesharikov-instagram-6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.pinimg.com/originals/68/2a/56/682a56d899407b5806aebda1be3062e7.png" TargetMode="External"/><Relationship Id="rId11" Type="http://schemas.openxmlformats.org/officeDocument/2006/relationships/hyperlink" Target="https://i.pinimg.com/originals/f9/a0/57/f9a05782a238d4b4eb3f5df681caefc2.png" TargetMode="External"/><Relationship Id="rId5" Type="http://schemas.openxmlformats.org/officeDocument/2006/relationships/hyperlink" Target="https://toprisunki.ru/wp-content/uploads/2022/12/pn87.png" TargetMode="External"/><Relationship Id="rId15" Type="http://schemas.openxmlformats.org/officeDocument/2006/relationships/hyperlink" Target="https://catherineasquithgallery.com/uploads/posts/2021-03/1614575974_48-p-chashka-na-belom-fone-51.png" TargetMode="External"/><Relationship Id="rId10" Type="http://schemas.openxmlformats.org/officeDocument/2006/relationships/hyperlink" Target="https://creazilla-store.fra1.digitaloceanspaces.com/cliparts/4426/purple-winter-hat-clipart-md.png" TargetMode="External"/><Relationship Id="rId4" Type="http://schemas.openxmlformats.org/officeDocument/2006/relationships/hyperlink" Target="https://klike.net/uploads/posts/2023-01/1675056586_3-38.png" TargetMode="External"/><Relationship Id="rId9" Type="http://schemas.openxmlformats.org/officeDocument/2006/relationships/hyperlink" Target="https://gas-kvas.com/uploads/posts/2023-02/1676528698_gas-kvas-com-p-mashinka-detskaya-risunok-kartinka-13.png" TargetMode="External"/><Relationship Id="rId14" Type="http://schemas.openxmlformats.org/officeDocument/2006/relationships/hyperlink" Target="https://flomaster.top/uploads/posts/2022-07/1656962000_24-flomaster-club-p-khokkeinaya-klyushka-risunok-krasivo-40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8572560" cy="7858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Муниципальное казенное 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детский сад «Радуга»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501122" cy="5500726"/>
          </a:xfrm>
        </p:spPr>
        <p:txBody>
          <a:bodyPr>
            <a:normAutofit lnSpcReduction="10000"/>
          </a:bodyPr>
          <a:lstStyle/>
          <a:p>
            <a:endParaRPr lang="ru-RU" b="1" i="1" dirty="0">
              <a:solidFill>
                <a:srgbClr val="002060"/>
              </a:solidFill>
            </a:endParaRPr>
          </a:p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«Что в мешке </a:t>
            </a:r>
          </a:p>
          <a:p>
            <a:pPr algn="l"/>
            <a:r>
              <a:rPr lang="ru-RU" b="1" i="1" dirty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        у Кроша?»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(автоматизация 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звука </a:t>
            </a:r>
            <a:r>
              <a:rPr lang="en-US" b="1" dirty="0" smtClean="0">
                <a:solidFill>
                  <a:srgbClr val="FFFF00"/>
                </a:solidFill>
              </a:rPr>
              <a:t>[</a:t>
            </a:r>
            <a:r>
              <a:rPr lang="ru-RU" b="1" dirty="0" smtClean="0">
                <a:solidFill>
                  <a:srgbClr val="FFFF00"/>
                </a:solidFill>
              </a:rPr>
              <a:t>Ш</a:t>
            </a:r>
            <a:r>
              <a:rPr lang="en-US" b="1" dirty="0" smtClean="0">
                <a:solidFill>
                  <a:srgbClr val="FFFF00"/>
                </a:solidFill>
              </a:rPr>
              <a:t>]</a:t>
            </a:r>
            <a:r>
              <a:rPr lang="ru-RU" b="1" dirty="0" smtClean="0">
                <a:solidFill>
                  <a:srgbClr val="FFFF00"/>
                </a:solidFill>
              </a:rPr>
              <a:t> в словах)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sz="1800" b="1" dirty="0" smtClean="0">
                <a:solidFill>
                  <a:srgbClr val="002060"/>
                </a:solidFill>
              </a:rPr>
              <a:t>Автор: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</a:rPr>
              <a:t>Махначева Т.Л.,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</a:rPr>
              <a:t>учитель-логопед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2023г.</a:t>
            </a:r>
            <a:endParaRPr lang="ru-RU" dirty="0"/>
          </a:p>
        </p:txBody>
      </p:sp>
      <p:pic>
        <p:nvPicPr>
          <p:cNvPr id="1026" name="Picture 2" descr="G:\2023-2024\презентации 2023-24\что в мешке у кроша\1675056586_3-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1857388" cy="2993049"/>
          </a:xfrm>
          <a:prstGeom prst="rect">
            <a:avLst/>
          </a:prstGeom>
          <a:noFill/>
        </p:spPr>
      </p:pic>
      <p:pic>
        <p:nvPicPr>
          <p:cNvPr id="1027" name="Picture 3" descr="G:\2023-2024\презентации 2023-24\что в мешке у кроша\pn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199364"/>
            <a:ext cx="1857388" cy="2248678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5643578"/>
            <a:ext cx="1498579" cy="89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857752" y="5072074"/>
            <a:ext cx="1857388" cy="152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214818"/>
            <a:ext cx="1066401" cy="101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Скоро Новый год!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Крош</a:t>
            </a:r>
            <a:r>
              <a:rPr lang="ru-RU" sz="2800" b="1" i="1" dirty="0" smtClean="0">
                <a:solidFill>
                  <a:srgbClr val="FFFF00"/>
                </a:solidFill>
              </a:rPr>
              <a:t> решил поздравить своих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 друзей. Приготовил для них подарки. Расскажи,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что в мешке у Кроша (клик по мешку)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4" name="Picture 2" descr="G:\2023-2024\презентации 2023-24\что в мешке у кроша\1675056586_3-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2571768" cy="4144222"/>
          </a:xfrm>
          <a:prstGeom prst="rect">
            <a:avLst/>
          </a:prstGeom>
          <a:noFill/>
        </p:spPr>
      </p:pic>
      <p:pic>
        <p:nvPicPr>
          <p:cNvPr id="5" name="Picture 3" descr="G:\2023-2024\презентации 2023-24\что в мешке у кроша\pn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49942"/>
            <a:ext cx="2571768" cy="311355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786322"/>
            <a:ext cx="927075" cy="115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286256"/>
            <a:ext cx="1072488" cy="1215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5214950"/>
            <a:ext cx="1189050" cy="96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4714884"/>
            <a:ext cx="993922" cy="109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5000636"/>
            <a:ext cx="1601779" cy="100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4572008"/>
            <a:ext cx="928693" cy="121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4572008"/>
            <a:ext cx="84479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4857760"/>
            <a:ext cx="1357322" cy="81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4" y="4714884"/>
            <a:ext cx="1357323" cy="121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3504" y="4786322"/>
            <a:ext cx="1262088" cy="119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72066" y="4429132"/>
            <a:ext cx="1190701" cy="119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Вот такие замечательные подарки ждут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друзей Кроша!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4" name="Picture 2" descr="G:\2023-2024\презентации 2023-24\что в мешке у кроша\1675056586_3-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2571768" cy="4144222"/>
          </a:xfrm>
          <a:prstGeom prst="rect">
            <a:avLst/>
          </a:prstGeom>
          <a:noFill/>
        </p:spPr>
      </p:pic>
      <p:pic>
        <p:nvPicPr>
          <p:cNvPr id="5" name="Picture 3" descr="G:\2023-2024\презентации 2023-24\что в мешке у кроша\pn8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49942"/>
            <a:ext cx="2571768" cy="3113554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5357826"/>
            <a:ext cx="1189050" cy="96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572132" y="4929198"/>
            <a:ext cx="1428760" cy="117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714884"/>
            <a:ext cx="1066401" cy="101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4214818"/>
            <a:ext cx="1143008" cy="6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4643446"/>
            <a:ext cx="6005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Используемые источники: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2"/>
              </a:rPr>
              <a:t>https://fons.pibig.info/uploads/posts/2023-06/1686133550_fons-pibig-info-p-fon-iz-smesharikov-instagram-60.jpg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3"/>
              </a:rPr>
              <a:t>https://avatars.dzeninfra.ru/get-zen_doc/5235572/pub_638f669d046ba32e5e16f5fe_638f66e031eccb3f84bdfef8/scale_1200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4"/>
              </a:rPr>
              <a:t>https://klike.net/uploads/posts/2023-01/1675056586_3-38.png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5"/>
              </a:rPr>
              <a:t>https://toprisunki.ru/wp-content/uploads/2022/12/pn87.png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6"/>
              </a:rPr>
              <a:t>https://i.pinimg.com/originals/68/2a/56/682a56d899407b5806aebda1be3062e7.png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7"/>
              </a:rPr>
              <a:t>https://gas-kvas.com/uploads/posts/2023-02/1676534435_gas-kvas-com-p-detskie-risunki-loshad-kartinki-8.png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8"/>
              </a:rPr>
              <a:t>https://catherineasquithgallery.com/uploads/posts/2023-01/1674544563_catherineasquithgallery-com-p-skachat-shokolad-na-prozrachnom-fone-3.png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9"/>
              </a:rPr>
              <a:t>https://gas-kvas.com/uploads/posts/2023-02/1676528698_gas-kvas-com-p-mashinka-detskaya-risunok-kartinka-13.png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0"/>
              </a:rPr>
              <a:t>https://creazilla-store.fra1.digitaloceanspaces.com/cliparts/4426/purple-winter-hat-clipart-md.png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1"/>
              </a:rPr>
              <a:t>https://i.pinimg.com/originals/f9/a0/57/f9a05782a238d4b4eb3f5df681caefc2.png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2"/>
              </a:rPr>
              <a:t>https://catherineasquithgallery.com/uploads/posts/2021-02/1614545008_84-p-petukh-na-belom-fone-92.png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3"/>
              </a:rPr>
              <a:t>https://papik.pro/uploads/posts/2022-01/1642339103_15-papik-pro-p-klipart-vatrushka-16.png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4"/>
              </a:rPr>
              <a:t>https://flomaster.top/uploads/posts/2022-07/1656962000_24-flomaster-club-p-khokkeinaya-klyushka-risunok-krasivo-40.png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  <a:hlinkClick r:id="rId15"/>
              </a:rPr>
              <a:t>https://catherineasquithgallery.com/uploads/posts/2021-03/1614575974_48-p-chashka-na-belom-fone-51.png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111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казенное дошкольное образовательное учреждение  детский сад «Радуга»</vt:lpstr>
      <vt:lpstr>Слайд 2</vt:lpstr>
      <vt:lpstr>Слайд 3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детский сад «Радуга»</dc:title>
  <dc:creator>805932</dc:creator>
  <cp:lastModifiedBy>805932</cp:lastModifiedBy>
  <cp:revision>4</cp:revision>
  <dcterms:created xsi:type="dcterms:W3CDTF">2023-12-26T12:41:28Z</dcterms:created>
  <dcterms:modified xsi:type="dcterms:W3CDTF">2024-01-05T12:11:29Z</dcterms:modified>
</cp:coreProperties>
</file>