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5C81DC-61AB-4863-B97D-4CDD2F40445B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9646F-EBD5-45FF-B2CD-C89D93053A6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5C81DC-61AB-4863-B97D-4CDD2F40445B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9646F-EBD5-45FF-B2CD-C89D93053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5C81DC-61AB-4863-B97D-4CDD2F40445B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9646F-EBD5-45FF-B2CD-C89D93053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5C81DC-61AB-4863-B97D-4CDD2F40445B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9646F-EBD5-45FF-B2CD-C89D93053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5C81DC-61AB-4863-B97D-4CDD2F40445B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9646F-EBD5-45FF-B2CD-C89D93053A6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5C81DC-61AB-4863-B97D-4CDD2F40445B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9646F-EBD5-45FF-B2CD-C89D93053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5C81DC-61AB-4863-B97D-4CDD2F40445B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9646F-EBD5-45FF-B2CD-C89D93053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5C81DC-61AB-4863-B97D-4CDD2F40445B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9646F-EBD5-45FF-B2CD-C89D93053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5C81DC-61AB-4863-B97D-4CDD2F40445B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9646F-EBD5-45FF-B2CD-C89D93053A63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5C81DC-61AB-4863-B97D-4CDD2F40445B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9646F-EBD5-45FF-B2CD-C89D93053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5C81DC-61AB-4863-B97D-4CDD2F40445B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9646F-EBD5-45FF-B2CD-C89D93053A6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55C81DC-61AB-4863-B97D-4CDD2F40445B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F49646F-EBD5-45FF-B2CD-C89D93053A63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28728" y="1928802"/>
            <a:ext cx="7406640" cy="1472184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Числовые выражения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 flipV="1">
            <a:off x="1357290" y="4181468"/>
            <a:ext cx="7406640" cy="153354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28" y="142852"/>
            <a:ext cx="7498080" cy="10001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Графический диктант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да -               нет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˄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85+48+15=148</a:t>
            </a: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25· 86· 4=86000</a:t>
            </a: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(402· 125)· 8=402000</a:t>
            </a: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69· 27+31· 27=2700</a:t>
            </a: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159-(59+34)=66</a:t>
            </a: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(387+615)-87=815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Вычислить удобным способом: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 вариант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43+69+37+531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1277+(342+23)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389-(57+189)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(416+198)-116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25· 19· 4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125· 9· 8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6300· 25+3700·25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 вариант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815+274+85+126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(78+34)+66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479-(27+179)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(519+192)-119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46· 4· 25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306· 8· 125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4000·26+5000·26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6841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Записать числовое выражение и найти его значение: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35608" y="2143116"/>
            <a:ext cx="7498080" cy="4105284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Сумму чисел 49 и 51.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Разность чисел 59 и 34.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Сумму квадратов чисел 7 и 2.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Квадрат суммы чисел 9 и 11.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571480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Найти значение числового выражения: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214554"/>
            <a:ext cx="7498080" cy="403384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1вариант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315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:(162+12·24-11·39)+558:31</a:t>
            </a:r>
          </a:p>
          <a:p>
            <a:pPr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 вариант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(372+118·6):(38·35-34·37)-12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3978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42984"/>
            <a:ext cx="7498080" cy="542928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Найти значение выражения: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25·723·4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10·15·2·3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8·(125·9)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202·87-102·87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3189-(1189+1250)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245:7-224:16+35·11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62</TotalTime>
  <Words>159</Words>
  <Application>Microsoft Office PowerPoint</Application>
  <PresentationFormat>Экран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Числовые выражения</vt:lpstr>
      <vt:lpstr>Графический диктант да -               нет ˄</vt:lpstr>
      <vt:lpstr>Вычислить удобным способом:</vt:lpstr>
      <vt:lpstr>Записать числовое выражение и найти его значение:</vt:lpstr>
      <vt:lpstr>Найти значение числового выражения: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Числовые выражения</dc:title>
  <dc:creator>user</dc:creator>
  <cp:lastModifiedBy>user</cp:lastModifiedBy>
  <cp:revision>11</cp:revision>
  <dcterms:created xsi:type="dcterms:W3CDTF">2022-10-17T16:39:37Z</dcterms:created>
  <dcterms:modified xsi:type="dcterms:W3CDTF">2022-10-17T17:41:46Z</dcterms:modified>
</cp:coreProperties>
</file>