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0" r:id="rId4"/>
    <p:sldId id="261" r:id="rId5"/>
    <p:sldId id="262" r:id="rId6"/>
    <p:sldId id="263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8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E55C81DC-61AB-4863-B97D-4CDD2F40445B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BF49646F-EBD5-45FF-B2CD-C89D93053A63}" type="slidenum">
              <a:rPr lang="ru-RU" smtClean="0"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428728" y="1928802"/>
            <a:ext cx="7406640" cy="1472184"/>
          </a:xfrm>
        </p:spPr>
        <p:txBody>
          <a:bodyPr>
            <a:normAutofit/>
          </a:bodyPr>
          <a:lstStyle/>
          <a:p>
            <a:r>
              <a:rPr lang="ru-RU" sz="5400" b="1" dirty="0" smtClean="0">
                <a:latin typeface="Times New Roman" pitchFamily="18" charset="0"/>
                <a:cs typeface="Times New Roman" pitchFamily="18" charset="0"/>
              </a:rPr>
              <a:t>Числовые выражения</a:t>
            </a:r>
            <a:endParaRPr lang="ru-RU" sz="5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 flipV="1">
            <a:off x="1357290" y="4181468"/>
            <a:ext cx="7406640" cy="1533548"/>
          </a:xfrm>
        </p:spPr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1428728" y="142852"/>
            <a:ext cx="7498080" cy="1000148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Графический диктант</a:t>
            </a:r>
            <a:br>
              <a:rPr lang="ru-RU" sz="4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да -               нет </a:t>
            </a:r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>˄</a:t>
            </a:r>
            <a:endParaRPr lang="ru-RU" sz="4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>85+48+15=148</a:t>
            </a:r>
          </a:p>
          <a:p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>25· 86· 4=86000</a:t>
            </a:r>
          </a:p>
          <a:p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>(402· 125)· 8=402000</a:t>
            </a:r>
          </a:p>
          <a:p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>69· 27+31· 27=2700</a:t>
            </a:r>
          </a:p>
          <a:p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>159-(59+34)=66</a:t>
            </a:r>
          </a:p>
          <a:p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>(387+615)-87=815</a:t>
            </a:r>
            <a:endParaRPr lang="ru-RU" sz="40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6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1" dur="10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6" dur="1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1" dur="10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6" dur="10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41" dur="1000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4400" b="1" dirty="0" smtClean="0">
                <a:latin typeface="Times New Roman" pitchFamily="18" charset="0"/>
                <a:cs typeface="Times New Roman" pitchFamily="18" charset="0"/>
              </a:rPr>
              <a:t>Вычислить удобным способом: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ru-RU" sz="3200" b="1" dirty="0" smtClean="0">
                <a:latin typeface="Times New Roman" pitchFamily="18" charset="0"/>
                <a:cs typeface="Times New Roman" pitchFamily="18" charset="0"/>
              </a:rPr>
              <a:t>1 вариант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43+69+37+531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1277+(342+23)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389-(57+189)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(416+198)-116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25· 19· 4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125· 9· 8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6300· 25+3700·25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ru-RU" sz="3200" b="1" dirty="0" smtClean="0">
                <a:latin typeface="Times New Roman" pitchFamily="18" charset="0"/>
                <a:cs typeface="Times New Roman" pitchFamily="18" charset="0"/>
              </a:rPr>
              <a:t>2 вариант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815+274+85+126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(78+34)+66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479-(27+179)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(519+192)-119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46· 4· 25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306· 8· 125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4000·26+5000·26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6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3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8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43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48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53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60" dur="1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67" dur="10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72" dur="10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5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77" dur="10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82" dur="10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87" dur="10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1000" fill="hold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1000" fill="hold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2" dur="1000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5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7" dur="10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368412"/>
          </a:xfrm>
        </p:spPr>
        <p:txBody>
          <a:bodyPr>
            <a:normAutofit/>
          </a:bodyPr>
          <a:lstStyle/>
          <a:p>
            <a:pPr algn="ctr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Записать числовое выражение и найти его значение:</a:t>
            </a:r>
            <a:endParaRPr lang="ru-RU" sz="4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idx="1"/>
          </p:nvPr>
        </p:nvSpPr>
        <p:spPr>
          <a:xfrm>
            <a:off x="1435608" y="2143116"/>
            <a:ext cx="7498080" cy="4105284"/>
          </a:xfrm>
        </p:spPr>
        <p:txBody>
          <a:bodyPr>
            <a:normAutofit/>
          </a:bodyPr>
          <a:lstStyle/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Сумму чисел 49 и 51.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Разность чисел 59 и 34.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Сумму квадратов чисел 7 и 2.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Квадрат суммы чисел 9 и 11.</a:t>
            </a:r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6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1" dur="10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6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1" dur="10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28728" y="571480"/>
            <a:ext cx="7498080" cy="1143000"/>
          </a:xfrm>
        </p:spPr>
        <p:txBody>
          <a:bodyPr>
            <a:noAutofit/>
          </a:bodyPr>
          <a:lstStyle/>
          <a:p>
            <a:pPr algn="ctr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Найти значение числового выражения:</a:t>
            </a:r>
            <a:endParaRPr lang="ru-RU" sz="4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35608" y="2214554"/>
            <a:ext cx="7498080" cy="4033846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1вариант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315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:(162+12·24-11·39)+558:31</a:t>
            </a:r>
          </a:p>
          <a:p>
            <a:pPr>
              <a:buNone/>
            </a:pPr>
            <a:endParaRPr lang="ru-RU" sz="4000" dirty="0" smtClean="0">
              <a:latin typeface="Times New Roman" pitchFamily="18" charset="0"/>
              <a:cs typeface="Times New Roman" pitchFamily="18" charset="0"/>
              <a:sym typeface="Wingdings" pitchFamily="2" charset="2"/>
            </a:endParaRPr>
          </a:p>
          <a:p>
            <a:pPr algn="ctr">
              <a:buNone/>
            </a:pPr>
            <a:r>
              <a:rPr lang="ru-RU" sz="4000" b="1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2 вариант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(372+118·6):(38·35-34·37)-12</a:t>
            </a:r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6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939784"/>
          </a:xfrm>
        </p:spPr>
        <p:txBody>
          <a:bodyPr>
            <a:normAutofit/>
          </a:bodyPr>
          <a:lstStyle/>
          <a:p>
            <a:pPr algn="ctr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Домашнее задание</a:t>
            </a:r>
            <a:endParaRPr lang="ru-RU" sz="4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35608" y="1142984"/>
            <a:ext cx="7498080" cy="5429288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Найти значение выражения: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25·723·4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10·15·2·3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8·(125·9)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202·87-102·87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3189-(1189+1250)</a:t>
            </a:r>
          </a:p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245:7-224:16+35·11</a:t>
            </a:r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6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6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41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2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46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62</TotalTime>
  <Words>159</Words>
  <Application>Microsoft Office PowerPoint</Application>
  <PresentationFormat>Экран (4:3)</PresentationFormat>
  <Paragraphs>44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Солнцестояние</vt:lpstr>
      <vt:lpstr>Числовые выражения</vt:lpstr>
      <vt:lpstr>Графический диктант да -               нет ˄</vt:lpstr>
      <vt:lpstr>Вычислить удобным способом:</vt:lpstr>
      <vt:lpstr>Записать числовое выражение и найти его значение:</vt:lpstr>
      <vt:lpstr>Найти значение числового выражения:</vt:lpstr>
      <vt:lpstr>Домашнее задание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Числовые выражения</dc:title>
  <dc:creator>user</dc:creator>
  <cp:lastModifiedBy>user</cp:lastModifiedBy>
  <cp:revision>11</cp:revision>
  <dcterms:created xsi:type="dcterms:W3CDTF">2022-10-17T16:39:37Z</dcterms:created>
  <dcterms:modified xsi:type="dcterms:W3CDTF">2022-10-17T17:41:46Z</dcterms:modified>
</cp:coreProperties>
</file>

<file path=docProps/thumbnail.jpeg>
</file>