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Lst>
  <p:sldIdLst>
    <p:sldId id="276" r:id="rId2"/>
    <p:sldId id="257" r:id="rId3"/>
    <p:sldId id="259" r:id="rId4"/>
    <p:sldId id="261" r:id="rId5"/>
    <p:sldId id="262" r:id="rId6"/>
    <p:sldId id="263" r:id="rId7"/>
    <p:sldId id="264" r:id="rId8"/>
    <p:sldId id="265" r:id="rId9"/>
    <p:sldId id="267" r:id="rId10"/>
    <p:sldId id="268" r:id="rId11"/>
    <p:sldId id="281" r:id="rId12"/>
    <p:sldId id="282" r:id="rId13"/>
    <p:sldId id="272" r:id="rId14"/>
    <p:sldId id="273" r:id="rId15"/>
    <p:sldId id="283" r:id="rId16"/>
    <p:sldId id="275" r:id="rId17"/>
    <p:sldId id="277" r:id="rId18"/>
    <p:sldId id="278" r:id="rId19"/>
    <p:sldId id="279" r:id="rId20"/>
    <p:sldId id="280" r:id="rId21"/>
    <p:sldId id="287" r:id="rId22"/>
    <p:sldId id="288" r:id="rId23"/>
    <p:sldId id="289" r:id="rId24"/>
    <p:sldId id="290" r:id="rId25"/>
    <p:sldId id="291" r:id="rId26"/>
    <p:sldId id="292" r:id="rId27"/>
    <p:sldId id="293" r:id="rId28"/>
    <p:sldId id="294" r:id="rId29"/>
    <p:sldId id="295" r:id="rId30"/>
    <p:sldId id="296" r:id="rId31"/>
    <p:sldId id="298"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2" r:id="rId45"/>
    <p:sldId id="313" r:id="rId46"/>
    <p:sldId id="314" r:id="rId47"/>
    <p:sldId id="315" r:id="rId48"/>
    <p:sldId id="316" r:id="rId49"/>
    <p:sldId id="317" r:id="rId50"/>
    <p:sldId id="318" r:id="rId51"/>
    <p:sldId id="319" r:id="rId52"/>
    <p:sldId id="320" r:id="rId53"/>
    <p:sldId id="321" r:id="rId5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84"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_rels/drawing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FEA658-F79E-489C-93B4-D3512BA4B394}" type="doc">
      <dgm:prSet loTypeId="urn:microsoft.com/office/officeart/2008/layout/LinedList" loCatId="list" qsTypeId="urn:microsoft.com/office/officeart/2005/8/quickstyle/3d1" qsCatId="3D" csTypeId="urn:microsoft.com/office/officeart/2005/8/colors/colorful1" csCatId="colorful" phldr="1"/>
      <dgm:spPr/>
      <dgm:t>
        <a:bodyPr/>
        <a:lstStyle/>
        <a:p>
          <a:endParaRPr lang="ru-RU"/>
        </a:p>
      </dgm:t>
    </dgm:pt>
    <dgm:pt modelId="{298E5379-2568-4E7D-8D35-664B720053AD}">
      <dgm:prSet custT="1">
        <dgm:style>
          <a:lnRef idx="1">
            <a:schemeClr val="accent4"/>
          </a:lnRef>
          <a:fillRef idx="3">
            <a:schemeClr val="accent4"/>
          </a:fillRef>
          <a:effectRef idx="2">
            <a:schemeClr val="accent4"/>
          </a:effectRef>
          <a:fontRef idx="minor">
            <a:schemeClr val="lt1"/>
          </a:fontRef>
        </dgm:style>
      </dgm:prSet>
      <dgm:spPr/>
      <dgm:t>
        <a:bodyPr/>
        <a:lstStyle/>
        <a:p>
          <a:pPr algn="ctr" rtl="0"/>
          <a:r>
            <a:rPr lang="en-US" sz="2600" b="1" dirty="0" err="1" smtClean="0">
              <a:latin typeface="Times New Roman" panose="02020603050405020304" pitchFamily="18" charset="0"/>
              <a:cs typeface="Times New Roman" panose="02020603050405020304" pitchFamily="18" charset="0"/>
            </a:rPr>
            <a:t>Reja</a:t>
          </a:r>
          <a:r>
            <a:rPr lang="en-US" sz="2600" b="1" dirty="0" smtClean="0">
              <a:latin typeface="Times New Roman" panose="02020603050405020304" pitchFamily="18" charset="0"/>
              <a:cs typeface="Times New Roman" panose="02020603050405020304" pitchFamily="18" charset="0"/>
            </a:rPr>
            <a:t>:</a:t>
          </a:r>
          <a:endParaRPr lang="ru-RU" sz="2600" b="1" dirty="0">
            <a:latin typeface="Times New Roman" panose="02020603050405020304" pitchFamily="18" charset="0"/>
            <a:cs typeface="Times New Roman" panose="02020603050405020304" pitchFamily="18" charset="0"/>
          </a:endParaRPr>
        </a:p>
      </dgm:t>
    </dgm:pt>
    <dgm:pt modelId="{BB3FC3EC-B398-4FA3-B4B0-31020C199306}" type="parTrans" cxnId="{B578DDCC-3296-4F36-9319-4E393A00C219}">
      <dgm:prSet/>
      <dgm:spPr/>
      <dgm:t>
        <a:bodyPr/>
        <a:lstStyle/>
        <a:p>
          <a:endParaRPr lang="ru-RU"/>
        </a:p>
      </dgm:t>
    </dgm:pt>
    <dgm:pt modelId="{96C79B6F-3A91-4354-8782-F8EBFFE28F27}" type="sibTrans" cxnId="{B578DDCC-3296-4F36-9319-4E393A00C219}">
      <dgm:prSet/>
      <dgm:spPr/>
      <dgm:t>
        <a:bodyPr/>
        <a:lstStyle/>
        <a:p>
          <a:endParaRPr lang="ru-RU"/>
        </a:p>
      </dgm:t>
    </dgm:pt>
    <dgm:pt modelId="{D242AFC2-D6B9-4E23-BDFA-C0BCC13EC191}">
      <dgm:prSet custT="1">
        <dgm:style>
          <a:lnRef idx="1">
            <a:schemeClr val="accent6"/>
          </a:lnRef>
          <a:fillRef idx="3">
            <a:schemeClr val="accent6"/>
          </a:fillRef>
          <a:effectRef idx="2">
            <a:schemeClr val="accent6"/>
          </a:effectRef>
          <a:fontRef idx="minor">
            <a:schemeClr val="lt1"/>
          </a:fontRef>
        </dgm:style>
      </dgm:prSet>
      <dgm:spPr/>
      <dgm:t>
        <a:bodyPr/>
        <a:lstStyle/>
        <a:p>
          <a:pPr rtl="0"/>
          <a:r>
            <a:rPr lang="en-US" sz="2600" b="1" dirty="0" smtClean="0">
              <a:latin typeface="Times New Roman" panose="02020603050405020304" pitchFamily="18" charset="0"/>
              <a:cs typeface="Times New Roman" panose="02020603050405020304" pitchFamily="18" charset="0"/>
            </a:rPr>
            <a:t>KIRISHI </a:t>
          </a:r>
          <a:endParaRPr lang="ru-RU" sz="2600" dirty="0">
            <a:latin typeface="Times New Roman" panose="02020603050405020304" pitchFamily="18" charset="0"/>
            <a:cs typeface="Times New Roman" panose="02020603050405020304" pitchFamily="18" charset="0"/>
          </a:endParaRPr>
        </a:p>
      </dgm:t>
    </dgm:pt>
    <dgm:pt modelId="{16ED5778-EA15-466F-BB39-D109DC15189B}" type="parTrans" cxnId="{BA0AA0C1-C724-4229-BD1C-FCEB370E7266}">
      <dgm:prSet/>
      <dgm:spPr/>
      <dgm:t>
        <a:bodyPr/>
        <a:lstStyle/>
        <a:p>
          <a:endParaRPr lang="ru-RU"/>
        </a:p>
      </dgm:t>
    </dgm:pt>
    <dgm:pt modelId="{A0FE3BF4-7DB7-4A96-9B00-C9E8835A3250}" type="sibTrans" cxnId="{BA0AA0C1-C724-4229-BD1C-FCEB370E7266}">
      <dgm:prSet/>
      <dgm:spPr/>
      <dgm:t>
        <a:bodyPr/>
        <a:lstStyle/>
        <a:p>
          <a:endParaRPr lang="ru-RU"/>
        </a:p>
      </dgm:t>
    </dgm:pt>
    <dgm:pt modelId="{79B9E99D-7543-460A-B971-1314E0EB26BB}">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en-US" sz="2600" b="1" dirty="0" smtClean="0">
              <a:latin typeface="Times New Roman" panose="02020603050405020304" pitchFamily="18" charset="0"/>
              <a:cs typeface="Times New Roman" panose="02020603050405020304" pitchFamily="18" charset="0"/>
            </a:rPr>
            <a:t>I BOB. </a:t>
          </a:r>
          <a:r>
            <a:rPr lang="en-US" sz="2400" b="1" dirty="0" smtClean="0">
              <a:latin typeface="Times New Roman" panose="02020603050405020304" pitchFamily="18" charset="0"/>
              <a:cs typeface="Times New Roman" panose="02020603050405020304" pitchFamily="18" charset="0"/>
            </a:rPr>
            <a:t>XOTIRA MATNLARI VA ULARNING SEMANTIK-STRUKTUR BELGILARI</a:t>
          </a:r>
          <a:endParaRPr lang="ru-RU" sz="2400" dirty="0">
            <a:latin typeface="Times New Roman" panose="02020603050405020304" pitchFamily="18" charset="0"/>
            <a:cs typeface="Times New Roman" panose="02020603050405020304" pitchFamily="18" charset="0"/>
          </a:endParaRPr>
        </a:p>
      </dgm:t>
    </dgm:pt>
    <dgm:pt modelId="{32A263F0-2269-4798-B3D7-74338F7ED4F2}" type="parTrans" cxnId="{7C71AD0B-1E1A-47D1-8B9B-E1F5C564276D}">
      <dgm:prSet/>
      <dgm:spPr/>
      <dgm:t>
        <a:bodyPr/>
        <a:lstStyle/>
        <a:p>
          <a:endParaRPr lang="ru-RU"/>
        </a:p>
      </dgm:t>
    </dgm:pt>
    <dgm:pt modelId="{B417ADE5-137F-4390-B152-5B5C6ADF4DB1}" type="sibTrans" cxnId="{7C71AD0B-1E1A-47D1-8B9B-E1F5C564276D}">
      <dgm:prSet/>
      <dgm:spPr/>
      <dgm:t>
        <a:bodyPr/>
        <a:lstStyle/>
        <a:p>
          <a:endParaRPr lang="ru-RU"/>
        </a:p>
      </dgm:t>
    </dgm:pt>
    <dgm:pt modelId="{284981CD-04AA-400D-AAA7-14914E8F12AB}">
      <dgm:prSet custT="1"/>
      <dgm:spPr/>
      <dgm:t>
        <a:bodyPr/>
        <a:lstStyle/>
        <a:p>
          <a:pPr rtl="0"/>
          <a:r>
            <a:rPr lang="en-US" sz="2600" smtClean="0">
              <a:latin typeface="Times New Roman" panose="02020603050405020304" pitchFamily="18" charset="0"/>
              <a:cs typeface="Times New Roman" panose="02020603050405020304" pitchFamily="18" charset="0"/>
            </a:rPr>
            <a:t>1.1 Matn va uning o‘rganilishi</a:t>
          </a:r>
          <a:endParaRPr lang="ru-RU" sz="2600">
            <a:latin typeface="Times New Roman" panose="02020603050405020304" pitchFamily="18" charset="0"/>
            <a:cs typeface="Times New Roman" panose="02020603050405020304" pitchFamily="18" charset="0"/>
          </a:endParaRPr>
        </a:p>
      </dgm:t>
    </dgm:pt>
    <dgm:pt modelId="{D92DFFDE-E1ED-4DD5-A04C-FE916889D2A5}" type="parTrans" cxnId="{5D48CC23-3212-4E9C-B730-B8627A45E6A4}">
      <dgm:prSet/>
      <dgm:spPr/>
      <dgm:t>
        <a:bodyPr/>
        <a:lstStyle/>
        <a:p>
          <a:endParaRPr lang="ru-RU"/>
        </a:p>
      </dgm:t>
    </dgm:pt>
    <dgm:pt modelId="{544A775E-B9B4-494E-8C4B-1FA4F686C1D6}" type="sibTrans" cxnId="{5D48CC23-3212-4E9C-B730-B8627A45E6A4}">
      <dgm:prSet/>
      <dgm:spPr/>
      <dgm:t>
        <a:bodyPr/>
        <a:lstStyle/>
        <a:p>
          <a:endParaRPr lang="ru-RU"/>
        </a:p>
      </dgm:t>
    </dgm:pt>
    <dgm:pt modelId="{95CAA1CB-2CDE-4F95-817C-0684E98D9E85}">
      <dgm:prSet custT="1"/>
      <dgm:spPr/>
      <dgm:t>
        <a:bodyPr/>
        <a:lstStyle/>
        <a:p>
          <a:pPr rtl="0"/>
          <a:r>
            <a:rPr lang="en-US" sz="2600" smtClean="0">
              <a:latin typeface="Times New Roman" panose="02020603050405020304" pitchFamily="18" charset="0"/>
              <a:cs typeface="Times New Roman" panose="02020603050405020304" pitchFamily="18" charset="0"/>
            </a:rPr>
            <a:t>1.2 Xotira matni tushunchasi va semantik-strukturasi</a:t>
          </a:r>
          <a:endParaRPr lang="ru-RU" sz="2600">
            <a:latin typeface="Times New Roman" panose="02020603050405020304" pitchFamily="18" charset="0"/>
            <a:cs typeface="Times New Roman" panose="02020603050405020304" pitchFamily="18" charset="0"/>
          </a:endParaRPr>
        </a:p>
      </dgm:t>
    </dgm:pt>
    <dgm:pt modelId="{F9A531EA-EC79-44B2-BA18-74C15515AD0C}" type="parTrans" cxnId="{1003E388-DD02-48F6-BB5B-D9963C79DDBD}">
      <dgm:prSet/>
      <dgm:spPr/>
      <dgm:t>
        <a:bodyPr/>
        <a:lstStyle/>
        <a:p>
          <a:endParaRPr lang="ru-RU"/>
        </a:p>
      </dgm:t>
    </dgm:pt>
    <dgm:pt modelId="{46659FA1-3C66-4611-A745-ED75AF6941A8}" type="sibTrans" cxnId="{1003E388-DD02-48F6-BB5B-D9963C79DDBD}">
      <dgm:prSet/>
      <dgm:spPr/>
      <dgm:t>
        <a:bodyPr/>
        <a:lstStyle/>
        <a:p>
          <a:endParaRPr lang="ru-RU"/>
        </a:p>
      </dgm:t>
    </dgm:pt>
    <dgm:pt modelId="{424E9EDB-13E5-4982-BCF7-744050853FA5}">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en-US" sz="2600" b="1" dirty="0" smtClean="0">
              <a:latin typeface="Times New Roman" panose="02020603050405020304" pitchFamily="18" charset="0"/>
              <a:cs typeface="Times New Roman" panose="02020603050405020304" pitchFamily="18" charset="0"/>
            </a:rPr>
            <a:t>II BOB. XOTIRA MATNLARINING TIPALOGIK XUSUSIYATLARI</a:t>
          </a:r>
          <a:endParaRPr lang="ru-RU" sz="2600" dirty="0">
            <a:latin typeface="Times New Roman" panose="02020603050405020304" pitchFamily="18" charset="0"/>
            <a:cs typeface="Times New Roman" panose="02020603050405020304" pitchFamily="18" charset="0"/>
          </a:endParaRPr>
        </a:p>
      </dgm:t>
    </dgm:pt>
    <dgm:pt modelId="{F69542D3-D4D5-4078-A30E-EDB4A09F6403}" type="parTrans" cxnId="{8207548D-4A10-4457-A64C-654AFB43F006}">
      <dgm:prSet/>
      <dgm:spPr/>
      <dgm:t>
        <a:bodyPr/>
        <a:lstStyle/>
        <a:p>
          <a:endParaRPr lang="ru-RU"/>
        </a:p>
      </dgm:t>
    </dgm:pt>
    <dgm:pt modelId="{847DE2F5-0BEB-419F-9301-5849730BE186}" type="sibTrans" cxnId="{8207548D-4A10-4457-A64C-654AFB43F006}">
      <dgm:prSet/>
      <dgm:spPr/>
      <dgm:t>
        <a:bodyPr/>
        <a:lstStyle/>
        <a:p>
          <a:endParaRPr lang="ru-RU"/>
        </a:p>
      </dgm:t>
    </dgm:pt>
    <dgm:pt modelId="{A93B6A50-DBDA-416F-893A-CC3AF8C05F17}">
      <dgm:prSet custT="1"/>
      <dgm:spPr/>
      <dgm:t>
        <a:bodyPr/>
        <a:lstStyle/>
        <a:p>
          <a:pPr rtl="0"/>
          <a:r>
            <a:rPr lang="en-US" sz="2600" smtClean="0">
              <a:latin typeface="Times New Roman" panose="02020603050405020304" pitchFamily="18" charset="0"/>
              <a:cs typeface="Times New Roman" panose="02020603050405020304" pitchFamily="18" charset="0"/>
            </a:rPr>
            <a:t>2.1 Xotira matnlarining tipalogik bo‘linishlari</a:t>
          </a:r>
          <a:endParaRPr lang="ru-RU" sz="2600">
            <a:latin typeface="Times New Roman" panose="02020603050405020304" pitchFamily="18" charset="0"/>
            <a:cs typeface="Times New Roman" panose="02020603050405020304" pitchFamily="18" charset="0"/>
          </a:endParaRPr>
        </a:p>
      </dgm:t>
    </dgm:pt>
    <dgm:pt modelId="{32412FDD-BC09-43EF-9EA9-9ADF96D3B207}" type="parTrans" cxnId="{DD360624-4E5F-49B8-B52E-97F34457B488}">
      <dgm:prSet/>
      <dgm:spPr/>
      <dgm:t>
        <a:bodyPr/>
        <a:lstStyle/>
        <a:p>
          <a:endParaRPr lang="ru-RU"/>
        </a:p>
      </dgm:t>
    </dgm:pt>
    <dgm:pt modelId="{3549A0D1-BBC5-4715-9742-1CFB2198CE22}" type="sibTrans" cxnId="{DD360624-4E5F-49B8-B52E-97F34457B488}">
      <dgm:prSet/>
      <dgm:spPr/>
      <dgm:t>
        <a:bodyPr/>
        <a:lstStyle/>
        <a:p>
          <a:endParaRPr lang="ru-RU"/>
        </a:p>
      </dgm:t>
    </dgm:pt>
    <dgm:pt modelId="{94F2CB76-7A74-4C90-92C5-1A30136303E7}">
      <dgm:prSet custT="1"/>
      <dgm:spPr/>
      <dgm:t>
        <a:bodyPr/>
        <a:lstStyle/>
        <a:p>
          <a:pPr rtl="0"/>
          <a:r>
            <a:rPr lang="en-US" sz="2600" smtClean="0">
              <a:latin typeface="Times New Roman" panose="02020603050405020304" pitchFamily="18" charset="0"/>
              <a:cs typeface="Times New Roman" panose="02020603050405020304" pitchFamily="18" charset="0"/>
            </a:rPr>
            <a:t>2.2 Xotira matnlarining sintaktik xususiyatlari</a:t>
          </a:r>
          <a:endParaRPr lang="ru-RU" sz="2600">
            <a:latin typeface="Times New Roman" panose="02020603050405020304" pitchFamily="18" charset="0"/>
            <a:cs typeface="Times New Roman" panose="02020603050405020304" pitchFamily="18" charset="0"/>
          </a:endParaRPr>
        </a:p>
      </dgm:t>
    </dgm:pt>
    <dgm:pt modelId="{0B2D4C70-1F6F-4DF3-9660-28C25CF5F306}" type="parTrans" cxnId="{627305B3-5BCD-4AE2-A561-8F2630AAD9DC}">
      <dgm:prSet/>
      <dgm:spPr/>
      <dgm:t>
        <a:bodyPr/>
        <a:lstStyle/>
        <a:p>
          <a:endParaRPr lang="ru-RU"/>
        </a:p>
      </dgm:t>
    </dgm:pt>
    <dgm:pt modelId="{79A65FBD-834D-4159-B82B-D0CD2ABC1A17}" type="sibTrans" cxnId="{627305B3-5BCD-4AE2-A561-8F2630AAD9DC}">
      <dgm:prSet/>
      <dgm:spPr/>
      <dgm:t>
        <a:bodyPr/>
        <a:lstStyle/>
        <a:p>
          <a:endParaRPr lang="ru-RU"/>
        </a:p>
      </dgm:t>
    </dgm:pt>
    <dgm:pt modelId="{B2BCA07C-144B-4F35-A631-5856477626CF}">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en-US" sz="2600" b="1" dirty="0" smtClean="0">
              <a:latin typeface="Times New Roman" panose="02020603050405020304" pitchFamily="18" charset="0"/>
              <a:cs typeface="Times New Roman" panose="02020603050405020304" pitchFamily="18" charset="0"/>
            </a:rPr>
            <a:t>III BOB. XOTIRA MATNLARINING USLUBIY XUSUSIYATLARI</a:t>
          </a:r>
          <a:endParaRPr lang="ru-RU" sz="2600" dirty="0">
            <a:latin typeface="Times New Roman" panose="02020603050405020304" pitchFamily="18" charset="0"/>
            <a:cs typeface="Times New Roman" panose="02020603050405020304" pitchFamily="18" charset="0"/>
          </a:endParaRPr>
        </a:p>
      </dgm:t>
    </dgm:pt>
    <dgm:pt modelId="{3461D297-2998-4CE5-931E-3952382D0CFD}" type="parTrans" cxnId="{7671B5F9-B33C-447C-AA85-C229D953837A}">
      <dgm:prSet/>
      <dgm:spPr/>
      <dgm:t>
        <a:bodyPr/>
        <a:lstStyle/>
        <a:p>
          <a:endParaRPr lang="ru-RU"/>
        </a:p>
      </dgm:t>
    </dgm:pt>
    <dgm:pt modelId="{798534AA-E4CA-482D-8B72-9A51A9BB468C}" type="sibTrans" cxnId="{7671B5F9-B33C-447C-AA85-C229D953837A}">
      <dgm:prSet/>
      <dgm:spPr/>
      <dgm:t>
        <a:bodyPr/>
        <a:lstStyle/>
        <a:p>
          <a:endParaRPr lang="ru-RU"/>
        </a:p>
      </dgm:t>
    </dgm:pt>
    <dgm:pt modelId="{6BB51C29-F4A8-48C9-87FC-2A66FE887042}">
      <dgm:prSet custT="1"/>
      <dgm:spPr/>
      <dgm:t>
        <a:bodyPr/>
        <a:lstStyle/>
        <a:p>
          <a:pPr rtl="0"/>
          <a:r>
            <a:rPr lang="en-US" sz="2600" smtClean="0">
              <a:latin typeface="Times New Roman" panose="02020603050405020304" pitchFamily="18" charset="0"/>
              <a:cs typeface="Times New Roman" panose="02020603050405020304" pitchFamily="18" charset="0"/>
            </a:rPr>
            <a:t>3.1 Xotira matnlarining funksional-uslubiy belgilari</a:t>
          </a:r>
          <a:endParaRPr lang="ru-RU" sz="2600">
            <a:latin typeface="Times New Roman" panose="02020603050405020304" pitchFamily="18" charset="0"/>
            <a:cs typeface="Times New Roman" panose="02020603050405020304" pitchFamily="18" charset="0"/>
          </a:endParaRPr>
        </a:p>
      </dgm:t>
    </dgm:pt>
    <dgm:pt modelId="{48E09E75-7749-48D9-B6F6-D51CAC061A8B}" type="parTrans" cxnId="{88697843-2B44-4DAA-9012-3BAA0091EA6B}">
      <dgm:prSet/>
      <dgm:spPr/>
      <dgm:t>
        <a:bodyPr/>
        <a:lstStyle/>
        <a:p>
          <a:endParaRPr lang="ru-RU"/>
        </a:p>
      </dgm:t>
    </dgm:pt>
    <dgm:pt modelId="{D365BFD4-2230-468C-9FB6-F7D49012B591}" type="sibTrans" cxnId="{88697843-2B44-4DAA-9012-3BAA0091EA6B}">
      <dgm:prSet/>
      <dgm:spPr/>
      <dgm:t>
        <a:bodyPr/>
        <a:lstStyle/>
        <a:p>
          <a:endParaRPr lang="ru-RU"/>
        </a:p>
      </dgm:t>
    </dgm:pt>
    <dgm:pt modelId="{B6FCC7B7-AC8E-44BF-8051-ADC8E1D59FB0}">
      <dgm:prSet custT="1"/>
      <dgm:spPr/>
      <dgm:t>
        <a:bodyPr/>
        <a:lstStyle/>
        <a:p>
          <a:pPr rtl="0"/>
          <a:r>
            <a:rPr lang="en-US" sz="2600" smtClean="0">
              <a:latin typeface="Times New Roman" panose="02020603050405020304" pitchFamily="18" charset="0"/>
              <a:cs typeface="Times New Roman" panose="02020603050405020304" pitchFamily="18" charset="0"/>
            </a:rPr>
            <a:t>3.2 Xotira matnlarining kognitiv va lingvomadaniy belgilari</a:t>
          </a:r>
          <a:endParaRPr lang="ru-RU" sz="2600">
            <a:latin typeface="Times New Roman" panose="02020603050405020304" pitchFamily="18" charset="0"/>
            <a:cs typeface="Times New Roman" panose="02020603050405020304" pitchFamily="18" charset="0"/>
          </a:endParaRPr>
        </a:p>
      </dgm:t>
    </dgm:pt>
    <dgm:pt modelId="{B23A4157-B816-4CF3-BD72-55AB9F5DD82E}" type="parTrans" cxnId="{2EA581CE-DD2A-4E68-ACF6-7DE639546628}">
      <dgm:prSet/>
      <dgm:spPr/>
      <dgm:t>
        <a:bodyPr/>
        <a:lstStyle/>
        <a:p>
          <a:endParaRPr lang="ru-RU"/>
        </a:p>
      </dgm:t>
    </dgm:pt>
    <dgm:pt modelId="{741D4FFE-9EEF-4670-AD1B-22B24777581A}" type="sibTrans" cxnId="{2EA581CE-DD2A-4E68-ACF6-7DE639546628}">
      <dgm:prSet/>
      <dgm:spPr/>
      <dgm:t>
        <a:bodyPr/>
        <a:lstStyle/>
        <a:p>
          <a:endParaRPr lang="ru-RU"/>
        </a:p>
      </dgm:t>
    </dgm:pt>
    <dgm:pt modelId="{E7F2818C-9357-41A4-8E25-347F8CA7EF41}">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en-US" sz="2600" b="1" dirty="0" smtClean="0">
              <a:latin typeface="Times New Roman" panose="02020603050405020304" pitchFamily="18" charset="0"/>
              <a:cs typeface="Times New Roman" panose="02020603050405020304" pitchFamily="18" charset="0"/>
            </a:rPr>
            <a:t>UMUMIY XULOSALAR</a:t>
          </a:r>
          <a:endParaRPr lang="ru-RU" sz="2600" dirty="0">
            <a:latin typeface="Times New Roman" panose="02020603050405020304" pitchFamily="18" charset="0"/>
            <a:cs typeface="Times New Roman" panose="02020603050405020304" pitchFamily="18" charset="0"/>
          </a:endParaRPr>
        </a:p>
      </dgm:t>
    </dgm:pt>
    <dgm:pt modelId="{E8AAB1D1-FDDC-44A0-8153-C3A1870704F5}" type="parTrans" cxnId="{1356135D-0A20-45B9-87A7-86F8C1C799C5}">
      <dgm:prSet/>
      <dgm:spPr/>
      <dgm:t>
        <a:bodyPr/>
        <a:lstStyle/>
        <a:p>
          <a:endParaRPr lang="ru-RU"/>
        </a:p>
      </dgm:t>
    </dgm:pt>
    <dgm:pt modelId="{D451A940-119E-4511-B83D-403891D22534}" type="sibTrans" cxnId="{1356135D-0A20-45B9-87A7-86F8C1C799C5}">
      <dgm:prSet/>
      <dgm:spPr/>
      <dgm:t>
        <a:bodyPr/>
        <a:lstStyle/>
        <a:p>
          <a:endParaRPr lang="ru-RU"/>
        </a:p>
      </dgm:t>
    </dgm:pt>
    <dgm:pt modelId="{A0AA5A0C-5468-4CBF-B072-EB5AE6A28C85}">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en-US" sz="2600" b="1" dirty="0" smtClean="0">
              <a:latin typeface="Times New Roman" panose="02020603050405020304" pitchFamily="18" charset="0"/>
              <a:cs typeface="Times New Roman" panose="02020603050405020304" pitchFamily="18" charset="0"/>
            </a:rPr>
            <a:t>FOYDALANILGAN ADABIYOTLAR RO‘YXATI</a:t>
          </a:r>
          <a:endParaRPr lang="ru-RU" sz="2600" dirty="0">
            <a:latin typeface="Times New Roman" panose="02020603050405020304" pitchFamily="18" charset="0"/>
            <a:cs typeface="Times New Roman" panose="02020603050405020304" pitchFamily="18" charset="0"/>
          </a:endParaRPr>
        </a:p>
      </dgm:t>
    </dgm:pt>
    <dgm:pt modelId="{F5176E9E-6831-4989-B4DD-CF7C4D513F92}" type="parTrans" cxnId="{99115BA4-621A-4903-97AD-E8AB96DC2C13}">
      <dgm:prSet/>
      <dgm:spPr/>
      <dgm:t>
        <a:bodyPr/>
        <a:lstStyle/>
        <a:p>
          <a:endParaRPr lang="ru-RU"/>
        </a:p>
      </dgm:t>
    </dgm:pt>
    <dgm:pt modelId="{866214B8-2CD7-4E87-9DFA-CA038F4E8E56}" type="sibTrans" cxnId="{99115BA4-621A-4903-97AD-E8AB96DC2C13}">
      <dgm:prSet/>
      <dgm:spPr/>
      <dgm:t>
        <a:bodyPr/>
        <a:lstStyle/>
        <a:p>
          <a:endParaRPr lang="ru-RU"/>
        </a:p>
      </dgm:t>
    </dgm:pt>
    <dgm:pt modelId="{6FCEE15A-1721-4AAA-AD87-A6D63FDCBF49}" type="pres">
      <dgm:prSet presAssocID="{3EFEA658-F79E-489C-93B4-D3512BA4B394}" presName="vert0" presStyleCnt="0">
        <dgm:presLayoutVars>
          <dgm:dir/>
          <dgm:animOne val="branch"/>
          <dgm:animLvl val="lvl"/>
        </dgm:presLayoutVars>
      </dgm:prSet>
      <dgm:spPr/>
      <dgm:t>
        <a:bodyPr/>
        <a:lstStyle/>
        <a:p>
          <a:endParaRPr lang="ru-RU"/>
        </a:p>
      </dgm:t>
    </dgm:pt>
    <dgm:pt modelId="{1D8EFB90-0A31-4059-BAF8-FCE3AECAF71C}" type="pres">
      <dgm:prSet presAssocID="{298E5379-2568-4E7D-8D35-664B720053AD}" presName="thickLine" presStyleLbl="alignNode1" presStyleIdx="0" presStyleCnt="13"/>
      <dgm:spPr/>
    </dgm:pt>
    <dgm:pt modelId="{A79A6E80-86D6-49EE-9BBB-D83772F43539}" type="pres">
      <dgm:prSet presAssocID="{298E5379-2568-4E7D-8D35-664B720053AD}" presName="horz1" presStyleCnt="0"/>
      <dgm:spPr/>
    </dgm:pt>
    <dgm:pt modelId="{DC76D081-C4CB-4201-B926-A40E8F2B25F7}" type="pres">
      <dgm:prSet presAssocID="{298E5379-2568-4E7D-8D35-664B720053AD}" presName="tx1" presStyleLbl="revTx" presStyleIdx="0" presStyleCnt="13"/>
      <dgm:spPr/>
      <dgm:t>
        <a:bodyPr/>
        <a:lstStyle/>
        <a:p>
          <a:endParaRPr lang="ru-RU"/>
        </a:p>
      </dgm:t>
    </dgm:pt>
    <dgm:pt modelId="{AADD98B7-AA61-433A-AB0E-817F6BA77A91}" type="pres">
      <dgm:prSet presAssocID="{298E5379-2568-4E7D-8D35-664B720053AD}" presName="vert1" presStyleCnt="0"/>
      <dgm:spPr/>
    </dgm:pt>
    <dgm:pt modelId="{1C3F26B5-907A-4C72-9EF6-869B2F4B3E52}" type="pres">
      <dgm:prSet presAssocID="{D242AFC2-D6B9-4E23-BDFA-C0BCC13EC191}" presName="thickLine" presStyleLbl="alignNode1" presStyleIdx="1" presStyleCnt="13"/>
      <dgm:spPr/>
    </dgm:pt>
    <dgm:pt modelId="{2F35327B-CA8D-416E-84F9-E37E59EEAE96}" type="pres">
      <dgm:prSet presAssocID="{D242AFC2-D6B9-4E23-BDFA-C0BCC13EC191}" presName="horz1" presStyleCnt="0"/>
      <dgm:spPr/>
    </dgm:pt>
    <dgm:pt modelId="{01BE31F8-F838-48B3-BE2A-904E42756392}" type="pres">
      <dgm:prSet presAssocID="{D242AFC2-D6B9-4E23-BDFA-C0BCC13EC191}" presName="tx1" presStyleLbl="revTx" presStyleIdx="1" presStyleCnt="13"/>
      <dgm:spPr/>
      <dgm:t>
        <a:bodyPr/>
        <a:lstStyle/>
        <a:p>
          <a:endParaRPr lang="ru-RU"/>
        </a:p>
      </dgm:t>
    </dgm:pt>
    <dgm:pt modelId="{917002E7-8E94-4AB4-9635-4E0271D9F2CD}" type="pres">
      <dgm:prSet presAssocID="{D242AFC2-D6B9-4E23-BDFA-C0BCC13EC191}" presName="vert1" presStyleCnt="0"/>
      <dgm:spPr/>
    </dgm:pt>
    <dgm:pt modelId="{5EAE5668-7594-4636-AE7A-A6C0A0FC5A82}" type="pres">
      <dgm:prSet presAssocID="{79B9E99D-7543-460A-B971-1314E0EB26BB}" presName="thickLine" presStyleLbl="alignNode1" presStyleIdx="2" presStyleCnt="13"/>
      <dgm:spPr/>
    </dgm:pt>
    <dgm:pt modelId="{406F6A31-8B96-48CF-8313-3792BDCF6E21}" type="pres">
      <dgm:prSet presAssocID="{79B9E99D-7543-460A-B971-1314E0EB26BB}" presName="horz1" presStyleCnt="0"/>
      <dgm:spPr/>
    </dgm:pt>
    <dgm:pt modelId="{84C7E639-7049-4605-8307-CCB19D652789}" type="pres">
      <dgm:prSet presAssocID="{79B9E99D-7543-460A-B971-1314E0EB26BB}" presName="tx1" presStyleLbl="revTx" presStyleIdx="2" presStyleCnt="13"/>
      <dgm:spPr/>
      <dgm:t>
        <a:bodyPr/>
        <a:lstStyle/>
        <a:p>
          <a:endParaRPr lang="ru-RU"/>
        </a:p>
      </dgm:t>
    </dgm:pt>
    <dgm:pt modelId="{9A6A280D-4C5E-48B9-BB34-4AC03C55915A}" type="pres">
      <dgm:prSet presAssocID="{79B9E99D-7543-460A-B971-1314E0EB26BB}" presName="vert1" presStyleCnt="0"/>
      <dgm:spPr/>
    </dgm:pt>
    <dgm:pt modelId="{1A0CDE10-A383-458D-8C76-1E699DCF3979}" type="pres">
      <dgm:prSet presAssocID="{284981CD-04AA-400D-AAA7-14914E8F12AB}" presName="thickLine" presStyleLbl="alignNode1" presStyleIdx="3" presStyleCnt="13"/>
      <dgm:spPr/>
    </dgm:pt>
    <dgm:pt modelId="{EACFAC62-26C2-4C09-80E4-71F93F221D2E}" type="pres">
      <dgm:prSet presAssocID="{284981CD-04AA-400D-AAA7-14914E8F12AB}" presName="horz1" presStyleCnt="0"/>
      <dgm:spPr/>
    </dgm:pt>
    <dgm:pt modelId="{3E97FBD6-8748-4F40-B916-C4C00967CB7A}" type="pres">
      <dgm:prSet presAssocID="{284981CD-04AA-400D-AAA7-14914E8F12AB}" presName="tx1" presStyleLbl="revTx" presStyleIdx="3" presStyleCnt="13"/>
      <dgm:spPr/>
      <dgm:t>
        <a:bodyPr/>
        <a:lstStyle/>
        <a:p>
          <a:endParaRPr lang="ru-RU"/>
        </a:p>
      </dgm:t>
    </dgm:pt>
    <dgm:pt modelId="{36637B17-FC14-40A2-A00C-CBC65B241B0E}" type="pres">
      <dgm:prSet presAssocID="{284981CD-04AA-400D-AAA7-14914E8F12AB}" presName="vert1" presStyleCnt="0"/>
      <dgm:spPr/>
    </dgm:pt>
    <dgm:pt modelId="{A6E4FF7E-4106-4354-AEE6-A006AC802E85}" type="pres">
      <dgm:prSet presAssocID="{95CAA1CB-2CDE-4F95-817C-0684E98D9E85}" presName="thickLine" presStyleLbl="alignNode1" presStyleIdx="4" presStyleCnt="13"/>
      <dgm:spPr/>
    </dgm:pt>
    <dgm:pt modelId="{48B905AD-CC93-4770-9CE7-A069F324CDED}" type="pres">
      <dgm:prSet presAssocID="{95CAA1CB-2CDE-4F95-817C-0684E98D9E85}" presName="horz1" presStyleCnt="0"/>
      <dgm:spPr/>
    </dgm:pt>
    <dgm:pt modelId="{935C0465-D6D2-4BEC-A840-2AD4FDBFD588}" type="pres">
      <dgm:prSet presAssocID="{95CAA1CB-2CDE-4F95-817C-0684E98D9E85}" presName="tx1" presStyleLbl="revTx" presStyleIdx="4" presStyleCnt="13"/>
      <dgm:spPr/>
      <dgm:t>
        <a:bodyPr/>
        <a:lstStyle/>
        <a:p>
          <a:endParaRPr lang="ru-RU"/>
        </a:p>
      </dgm:t>
    </dgm:pt>
    <dgm:pt modelId="{55741CDC-74BD-4523-9A5C-A9F8EBC67B95}" type="pres">
      <dgm:prSet presAssocID="{95CAA1CB-2CDE-4F95-817C-0684E98D9E85}" presName="vert1" presStyleCnt="0"/>
      <dgm:spPr/>
    </dgm:pt>
    <dgm:pt modelId="{157829C3-526B-4F5B-B7F5-03BFA56E1383}" type="pres">
      <dgm:prSet presAssocID="{424E9EDB-13E5-4982-BCF7-744050853FA5}" presName="thickLine" presStyleLbl="alignNode1" presStyleIdx="5" presStyleCnt="13"/>
      <dgm:spPr/>
    </dgm:pt>
    <dgm:pt modelId="{B08517C4-1284-493D-88C0-E3B88F6A3F65}" type="pres">
      <dgm:prSet presAssocID="{424E9EDB-13E5-4982-BCF7-744050853FA5}" presName="horz1" presStyleCnt="0"/>
      <dgm:spPr/>
    </dgm:pt>
    <dgm:pt modelId="{E866A1E4-CC67-49A0-88D8-0C70E3A0F5F0}" type="pres">
      <dgm:prSet presAssocID="{424E9EDB-13E5-4982-BCF7-744050853FA5}" presName="tx1" presStyleLbl="revTx" presStyleIdx="5" presStyleCnt="13"/>
      <dgm:spPr/>
      <dgm:t>
        <a:bodyPr/>
        <a:lstStyle/>
        <a:p>
          <a:endParaRPr lang="ru-RU"/>
        </a:p>
      </dgm:t>
    </dgm:pt>
    <dgm:pt modelId="{5DA3D4EC-0758-4B9E-9737-9A3B396E8389}" type="pres">
      <dgm:prSet presAssocID="{424E9EDB-13E5-4982-BCF7-744050853FA5}" presName="vert1" presStyleCnt="0"/>
      <dgm:spPr/>
    </dgm:pt>
    <dgm:pt modelId="{BF9B4E8D-9826-4E1A-838C-4208980F9383}" type="pres">
      <dgm:prSet presAssocID="{A93B6A50-DBDA-416F-893A-CC3AF8C05F17}" presName="thickLine" presStyleLbl="alignNode1" presStyleIdx="6" presStyleCnt="13"/>
      <dgm:spPr/>
    </dgm:pt>
    <dgm:pt modelId="{92367E00-C88F-49D9-A6BA-C5EB95C9B6F6}" type="pres">
      <dgm:prSet presAssocID="{A93B6A50-DBDA-416F-893A-CC3AF8C05F17}" presName="horz1" presStyleCnt="0"/>
      <dgm:spPr/>
    </dgm:pt>
    <dgm:pt modelId="{28474DB0-1890-48E6-BB4F-34BC53DAF9C2}" type="pres">
      <dgm:prSet presAssocID="{A93B6A50-DBDA-416F-893A-CC3AF8C05F17}" presName="tx1" presStyleLbl="revTx" presStyleIdx="6" presStyleCnt="13"/>
      <dgm:spPr/>
      <dgm:t>
        <a:bodyPr/>
        <a:lstStyle/>
        <a:p>
          <a:endParaRPr lang="ru-RU"/>
        </a:p>
      </dgm:t>
    </dgm:pt>
    <dgm:pt modelId="{EFA435BD-830C-4005-A3D5-ACD9430BD26E}" type="pres">
      <dgm:prSet presAssocID="{A93B6A50-DBDA-416F-893A-CC3AF8C05F17}" presName="vert1" presStyleCnt="0"/>
      <dgm:spPr/>
    </dgm:pt>
    <dgm:pt modelId="{6C06CABA-EFA3-4050-BDD3-F02C336EFB33}" type="pres">
      <dgm:prSet presAssocID="{94F2CB76-7A74-4C90-92C5-1A30136303E7}" presName="thickLine" presStyleLbl="alignNode1" presStyleIdx="7" presStyleCnt="13"/>
      <dgm:spPr/>
    </dgm:pt>
    <dgm:pt modelId="{9DAA4DC2-AE43-498A-9191-4FA323275D4D}" type="pres">
      <dgm:prSet presAssocID="{94F2CB76-7A74-4C90-92C5-1A30136303E7}" presName="horz1" presStyleCnt="0"/>
      <dgm:spPr/>
    </dgm:pt>
    <dgm:pt modelId="{B5695AD6-BD6C-425A-A0B4-39231FEEB25C}" type="pres">
      <dgm:prSet presAssocID="{94F2CB76-7A74-4C90-92C5-1A30136303E7}" presName="tx1" presStyleLbl="revTx" presStyleIdx="7" presStyleCnt="13"/>
      <dgm:spPr/>
      <dgm:t>
        <a:bodyPr/>
        <a:lstStyle/>
        <a:p>
          <a:endParaRPr lang="ru-RU"/>
        </a:p>
      </dgm:t>
    </dgm:pt>
    <dgm:pt modelId="{C11F42B7-DB35-4187-9929-706DBD2771AB}" type="pres">
      <dgm:prSet presAssocID="{94F2CB76-7A74-4C90-92C5-1A30136303E7}" presName="vert1" presStyleCnt="0"/>
      <dgm:spPr/>
    </dgm:pt>
    <dgm:pt modelId="{06A362B4-AE80-4493-854D-86465195AF65}" type="pres">
      <dgm:prSet presAssocID="{B2BCA07C-144B-4F35-A631-5856477626CF}" presName="thickLine" presStyleLbl="alignNode1" presStyleIdx="8" presStyleCnt="13"/>
      <dgm:spPr/>
    </dgm:pt>
    <dgm:pt modelId="{586FA19B-D163-4BFE-B8F8-784B3D581D7F}" type="pres">
      <dgm:prSet presAssocID="{B2BCA07C-144B-4F35-A631-5856477626CF}" presName="horz1" presStyleCnt="0"/>
      <dgm:spPr/>
    </dgm:pt>
    <dgm:pt modelId="{D7FB2E25-B813-4295-9F70-40A01A93C774}" type="pres">
      <dgm:prSet presAssocID="{B2BCA07C-144B-4F35-A631-5856477626CF}" presName="tx1" presStyleLbl="revTx" presStyleIdx="8" presStyleCnt="13"/>
      <dgm:spPr/>
      <dgm:t>
        <a:bodyPr/>
        <a:lstStyle/>
        <a:p>
          <a:endParaRPr lang="ru-RU"/>
        </a:p>
      </dgm:t>
    </dgm:pt>
    <dgm:pt modelId="{8BD7AFDF-46B1-4401-9E7E-3E75E8EABA43}" type="pres">
      <dgm:prSet presAssocID="{B2BCA07C-144B-4F35-A631-5856477626CF}" presName="vert1" presStyleCnt="0"/>
      <dgm:spPr/>
    </dgm:pt>
    <dgm:pt modelId="{B3F72415-663A-46A2-895F-05C4A6002E05}" type="pres">
      <dgm:prSet presAssocID="{6BB51C29-F4A8-48C9-87FC-2A66FE887042}" presName="thickLine" presStyleLbl="alignNode1" presStyleIdx="9" presStyleCnt="13"/>
      <dgm:spPr/>
    </dgm:pt>
    <dgm:pt modelId="{25A8C097-51DB-44D9-B051-42414CAA8406}" type="pres">
      <dgm:prSet presAssocID="{6BB51C29-F4A8-48C9-87FC-2A66FE887042}" presName="horz1" presStyleCnt="0"/>
      <dgm:spPr/>
    </dgm:pt>
    <dgm:pt modelId="{5EE4BDF1-ADFD-4ADB-90AA-521ACBE063A6}" type="pres">
      <dgm:prSet presAssocID="{6BB51C29-F4A8-48C9-87FC-2A66FE887042}" presName="tx1" presStyleLbl="revTx" presStyleIdx="9" presStyleCnt="13"/>
      <dgm:spPr/>
      <dgm:t>
        <a:bodyPr/>
        <a:lstStyle/>
        <a:p>
          <a:endParaRPr lang="ru-RU"/>
        </a:p>
      </dgm:t>
    </dgm:pt>
    <dgm:pt modelId="{A71A3FA5-A729-48E2-B218-D21D36E10843}" type="pres">
      <dgm:prSet presAssocID="{6BB51C29-F4A8-48C9-87FC-2A66FE887042}" presName="vert1" presStyleCnt="0"/>
      <dgm:spPr/>
    </dgm:pt>
    <dgm:pt modelId="{94966D22-6875-4176-9B96-0EF9566519CB}" type="pres">
      <dgm:prSet presAssocID="{B6FCC7B7-AC8E-44BF-8051-ADC8E1D59FB0}" presName="thickLine" presStyleLbl="alignNode1" presStyleIdx="10" presStyleCnt="13"/>
      <dgm:spPr/>
    </dgm:pt>
    <dgm:pt modelId="{10F37F7A-14E6-4FE6-93AC-0113A3F8DBD0}" type="pres">
      <dgm:prSet presAssocID="{B6FCC7B7-AC8E-44BF-8051-ADC8E1D59FB0}" presName="horz1" presStyleCnt="0"/>
      <dgm:spPr/>
    </dgm:pt>
    <dgm:pt modelId="{82DE7505-126B-4D21-BE3C-17AEAA0BC399}" type="pres">
      <dgm:prSet presAssocID="{B6FCC7B7-AC8E-44BF-8051-ADC8E1D59FB0}" presName="tx1" presStyleLbl="revTx" presStyleIdx="10" presStyleCnt="13"/>
      <dgm:spPr/>
      <dgm:t>
        <a:bodyPr/>
        <a:lstStyle/>
        <a:p>
          <a:endParaRPr lang="ru-RU"/>
        </a:p>
      </dgm:t>
    </dgm:pt>
    <dgm:pt modelId="{EA84F697-6F1F-4ACD-B303-CF2A83935684}" type="pres">
      <dgm:prSet presAssocID="{B6FCC7B7-AC8E-44BF-8051-ADC8E1D59FB0}" presName="vert1" presStyleCnt="0"/>
      <dgm:spPr/>
    </dgm:pt>
    <dgm:pt modelId="{31A1DE01-0F43-4807-8C1A-6D5FE95E7C59}" type="pres">
      <dgm:prSet presAssocID="{E7F2818C-9357-41A4-8E25-347F8CA7EF41}" presName="thickLine" presStyleLbl="alignNode1" presStyleIdx="11" presStyleCnt="13"/>
      <dgm:spPr/>
    </dgm:pt>
    <dgm:pt modelId="{48665007-80FC-4246-84C4-12DA836D8F69}" type="pres">
      <dgm:prSet presAssocID="{E7F2818C-9357-41A4-8E25-347F8CA7EF41}" presName="horz1" presStyleCnt="0"/>
      <dgm:spPr/>
    </dgm:pt>
    <dgm:pt modelId="{7F5E3AC9-D68A-4D8D-B9AA-19D10921E35A}" type="pres">
      <dgm:prSet presAssocID="{E7F2818C-9357-41A4-8E25-347F8CA7EF41}" presName="tx1" presStyleLbl="revTx" presStyleIdx="11" presStyleCnt="13"/>
      <dgm:spPr/>
      <dgm:t>
        <a:bodyPr/>
        <a:lstStyle/>
        <a:p>
          <a:endParaRPr lang="ru-RU"/>
        </a:p>
      </dgm:t>
    </dgm:pt>
    <dgm:pt modelId="{4E0802CC-E5CF-4B75-9D5E-5AB8E6DA391C}" type="pres">
      <dgm:prSet presAssocID="{E7F2818C-9357-41A4-8E25-347F8CA7EF41}" presName="vert1" presStyleCnt="0"/>
      <dgm:spPr/>
    </dgm:pt>
    <dgm:pt modelId="{5F3B9740-4C8D-4EDB-9991-70A268CF97D9}" type="pres">
      <dgm:prSet presAssocID="{A0AA5A0C-5468-4CBF-B072-EB5AE6A28C85}" presName="thickLine" presStyleLbl="alignNode1" presStyleIdx="12" presStyleCnt="13"/>
      <dgm:spPr/>
    </dgm:pt>
    <dgm:pt modelId="{1550622D-05AB-4470-975A-24CC8667586C}" type="pres">
      <dgm:prSet presAssocID="{A0AA5A0C-5468-4CBF-B072-EB5AE6A28C85}" presName="horz1" presStyleCnt="0"/>
      <dgm:spPr/>
    </dgm:pt>
    <dgm:pt modelId="{7279816B-A6A5-4742-B58A-C7EF16C75F40}" type="pres">
      <dgm:prSet presAssocID="{A0AA5A0C-5468-4CBF-B072-EB5AE6A28C85}" presName="tx1" presStyleLbl="revTx" presStyleIdx="12" presStyleCnt="13"/>
      <dgm:spPr/>
      <dgm:t>
        <a:bodyPr/>
        <a:lstStyle/>
        <a:p>
          <a:endParaRPr lang="ru-RU"/>
        </a:p>
      </dgm:t>
    </dgm:pt>
    <dgm:pt modelId="{6A6D3B27-D244-4B36-B0AF-936180C77AB2}" type="pres">
      <dgm:prSet presAssocID="{A0AA5A0C-5468-4CBF-B072-EB5AE6A28C85}" presName="vert1" presStyleCnt="0"/>
      <dgm:spPr/>
    </dgm:pt>
  </dgm:ptLst>
  <dgm:cxnLst>
    <dgm:cxn modelId="{B578DDCC-3296-4F36-9319-4E393A00C219}" srcId="{3EFEA658-F79E-489C-93B4-D3512BA4B394}" destId="{298E5379-2568-4E7D-8D35-664B720053AD}" srcOrd="0" destOrd="0" parTransId="{BB3FC3EC-B398-4FA3-B4B0-31020C199306}" sibTransId="{96C79B6F-3A91-4354-8782-F8EBFFE28F27}"/>
    <dgm:cxn modelId="{AC058A19-9599-445B-B740-56D5F8B54533}" type="presOf" srcId="{95CAA1CB-2CDE-4F95-817C-0684E98D9E85}" destId="{935C0465-D6D2-4BEC-A840-2AD4FDBFD588}" srcOrd="0" destOrd="0" presId="urn:microsoft.com/office/officeart/2008/layout/LinedList"/>
    <dgm:cxn modelId="{D7DF39EF-2675-44D2-AB00-2AE46DBFE356}" type="presOf" srcId="{3EFEA658-F79E-489C-93B4-D3512BA4B394}" destId="{6FCEE15A-1721-4AAA-AD87-A6D63FDCBF49}" srcOrd="0" destOrd="0" presId="urn:microsoft.com/office/officeart/2008/layout/LinedList"/>
    <dgm:cxn modelId="{41B7FA17-A049-4D7C-86D6-29F580E3915D}" type="presOf" srcId="{D242AFC2-D6B9-4E23-BDFA-C0BCC13EC191}" destId="{01BE31F8-F838-48B3-BE2A-904E42756392}" srcOrd="0" destOrd="0" presId="urn:microsoft.com/office/officeart/2008/layout/LinedList"/>
    <dgm:cxn modelId="{B7AB5AB1-B848-417E-9797-34EE4CE99C90}" type="presOf" srcId="{94F2CB76-7A74-4C90-92C5-1A30136303E7}" destId="{B5695AD6-BD6C-425A-A0B4-39231FEEB25C}" srcOrd="0" destOrd="0" presId="urn:microsoft.com/office/officeart/2008/layout/LinedList"/>
    <dgm:cxn modelId="{6CE7395E-C7F6-41D4-970E-2F99CC1B37D8}" type="presOf" srcId="{B6FCC7B7-AC8E-44BF-8051-ADC8E1D59FB0}" destId="{82DE7505-126B-4D21-BE3C-17AEAA0BC399}" srcOrd="0" destOrd="0" presId="urn:microsoft.com/office/officeart/2008/layout/LinedList"/>
    <dgm:cxn modelId="{5D48CC23-3212-4E9C-B730-B8627A45E6A4}" srcId="{3EFEA658-F79E-489C-93B4-D3512BA4B394}" destId="{284981CD-04AA-400D-AAA7-14914E8F12AB}" srcOrd="3" destOrd="0" parTransId="{D92DFFDE-E1ED-4DD5-A04C-FE916889D2A5}" sibTransId="{544A775E-B9B4-494E-8C4B-1FA4F686C1D6}"/>
    <dgm:cxn modelId="{404B876D-53BF-45C1-A827-20BE37547DD3}" type="presOf" srcId="{79B9E99D-7543-460A-B971-1314E0EB26BB}" destId="{84C7E639-7049-4605-8307-CCB19D652789}" srcOrd="0" destOrd="0" presId="urn:microsoft.com/office/officeart/2008/layout/LinedList"/>
    <dgm:cxn modelId="{8207548D-4A10-4457-A64C-654AFB43F006}" srcId="{3EFEA658-F79E-489C-93B4-D3512BA4B394}" destId="{424E9EDB-13E5-4982-BCF7-744050853FA5}" srcOrd="5" destOrd="0" parTransId="{F69542D3-D4D5-4078-A30E-EDB4A09F6403}" sibTransId="{847DE2F5-0BEB-419F-9301-5849730BE186}"/>
    <dgm:cxn modelId="{88697843-2B44-4DAA-9012-3BAA0091EA6B}" srcId="{3EFEA658-F79E-489C-93B4-D3512BA4B394}" destId="{6BB51C29-F4A8-48C9-87FC-2A66FE887042}" srcOrd="9" destOrd="0" parTransId="{48E09E75-7749-48D9-B6F6-D51CAC061A8B}" sibTransId="{D365BFD4-2230-468C-9FB6-F7D49012B591}"/>
    <dgm:cxn modelId="{BA0AA0C1-C724-4229-BD1C-FCEB370E7266}" srcId="{3EFEA658-F79E-489C-93B4-D3512BA4B394}" destId="{D242AFC2-D6B9-4E23-BDFA-C0BCC13EC191}" srcOrd="1" destOrd="0" parTransId="{16ED5778-EA15-466F-BB39-D109DC15189B}" sibTransId="{A0FE3BF4-7DB7-4A96-9B00-C9E8835A3250}"/>
    <dgm:cxn modelId="{DD360624-4E5F-49B8-B52E-97F34457B488}" srcId="{3EFEA658-F79E-489C-93B4-D3512BA4B394}" destId="{A93B6A50-DBDA-416F-893A-CC3AF8C05F17}" srcOrd="6" destOrd="0" parTransId="{32412FDD-BC09-43EF-9EA9-9ADF96D3B207}" sibTransId="{3549A0D1-BBC5-4715-9742-1CFB2198CE22}"/>
    <dgm:cxn modelId="{328582B5-6427-4B5F-8B35-6B50BBDF38B7}" type="presOf" srcId="{424E9EDB-13E5-4982-BCF7-744050853FA5}" destId="{E866A1E4-CC67-49A0-88D8-0C70E3A0F5F0}" srcOrd="0" destOrd="0" presId="urn:microsoft.com/office/officeart/2008/layout/LinedList"/>
    <dgm:cxn modelId="{7C71AD0B-1E1A-47D1-8B9B-E1F5C564276D}" srcId="{3EFEA658-F79E-489C-93B4-D3512BA4B394}" destId="{79B9E99D-7543-460A-B971-1314E0EB26BB}" srcOrd="2" destOrd="0" parTransId="{32A263F0-2269-4798-B3D7-74338F7ED4F2}" sibTransId="{B417ADE5-137F-4390-B152-5B5C6ADF4DB1}"/>
    <dgm:cxn modelId="{1003E388-DD02-48F6-BB5B-D9963C79DDBD}" srcId="{3EFEA658-F79E-489C-93B4-D3512BA4B394}" destId="{95CAA1CB-2CDE-4F95-817C-0684E98D9E85}" srcOrd="4" destOrd="0" parTransId="{F9A531EA-EC79-44B2-BA18-74C15515AD0C}" sibTransId="{46659FA1-3C66-4611-A745-ED75AF6941A8}"/>
    <dgm:cxn modelId="{2EA581CE-DD2A-4E68-ACF6-7DE639546628}" srcId="{3EFEA658-F79E-489C-93B4-D3512BA4B394}" destId="{B6FCC7B7-AC8E-44BF-8051-ADC8E1D59FB0}" srcOrd="10" destOrd="0" parTransId="{B23A4157-B816-4CF3-BD72-55AB9F5DD82E}" sibTransId="{741D4FFE-9EEF-4670-AD1B-22B24777581A}"/>
    <dgm:cxn modelId="{6C65C60A-0B35-491C-9BC9-A3045E96A377}" type="presOf" srcId="{B2BCA07C-144B-4F35-A631-5856477626CF}" destId="{D7FB2E25-B813-4295-9F70-40A01A93C774}" srcOrd="0" destOrd="0" presId="urn:microsoft.com/office/officeart/2008/layout/LinedList"/>
    <dgm:cxn modelId="{99115BA4-621A-4903-97AD-E8AB96DC2C13}" srcId="{3EFEA658-F79E-489C-93B4-D3512BA4B394}" destId="{A0AA5A0C-5468-4CBF-B072-EB5AE6A28C85}" srcOrd="12" destOrd="0" parTransId="{F5176E9E-6831-4989-B4DD-CF7C4D513F92}" sibTransId="{866214B8-2CD7-4E87-9DFA-CA038F4E8E56}"/>
    <dgm:cxn modelId="{B915B555-171B-4A61-AF1C-AB620BB9ED9D}" type="presOf" srcId="{284981CD-04AA-400D-AAA7-14914E8F12AB}" destId="{3E97FBD6-8748-4F40-B916-C4C00967CB7A}" srcOrd="0" destOrd="0" presId="urn:microsoft.com/office/officeart/2008/layout/LinedList"/>
    <dgm:cxn modelId="{1356135D-0A20-45B9-87A7-86F8C1C799C5}" srcId="{3EFEA658-F79E-489C-93B4-D3512BA4B394}" destId="{E7F2818C-9357-41A4-8E25-347F8CA7EF41}" srcOrd="11" destOrd="0" parTransId="{E8AAB1D1-FDDC-44A0-8153-C3A1870704F5}" sibTransId="{D451A940-119E-4511-B83D-403891D22534}"/>
    <dgm:cxn modelId="{6F580A00-4B21-49A3-A22E-2FD9F8CBEE35}" type="presOf" srcId="{A93B6A50-DBDA-416F-893A-CC3AF8C05F17}" destId="{28474DB0-1890-48E6-BB4F-34BC53DAF9C2}" srcOrd="0" destOrd="0" presId="urn:microsoft.com/office/officeart/2008/layout/LinedList"/>
    <dgm:cxn modelId="{FF68D941-2EE9-42F3-A29B-02A3D50DD70F}" type="presOf" srcId="{A0AA5A0C-5468-4CBF-B072-EB5AE6A28C85}" destId="{7279816B-A6A5-4742-B58A-C7EF16C75F40}" srcOrd="0" destOrd="0" presId="urn:microsoft.com/office/officeart/2008/layout/LinedList"/>
    <dgm:cxn modelId="{A64CB312-C567-4811-BF8F-9951DA4FD951}" type="presOf" srcId="{6BB51C29-F4A8-48C9-87FC-2A66FE887042}" destId="{5EE4BDF1-ADFD-4ADB-90AA-521ACBE063A6}" srcOrd="0" destOrd="0" presId="urn:microsoft.com/office/officeart/2008/layout/LinedList"/>
    <dgm:cxn modelId="{96054F8D-68D9-4055-AD0B-35FDDA3F700E}" type="presOf" srcId="{E7F2818C-9357-41A4-8E25-347F8CA7EF41}" destId="{7F5E3AC9-D68A-4D8D-B9AA-19D10921E35A}" srcOrd="0" destOrd="0" presId="urn:microsoft.com/office/officeart/2008/layout/LinedList"/>
    <dgm:cxn modelId="{627305B3-5BCD-4AE2-A561-8F2630AAD9DC}" srcId="{3EFEA658-F79E-489C-93B4-D3512BA4B394}" destId="{94F2CB76-7A74-4C90-92C5-1A30136303E7}" srcOrd="7" destOrd="0" parTransId="{0B2D4C70-1F6F-4DF3-9660-28C25CF5F306}" sibTransId="{79A65FBD-834D-4159-B82B-D0CD2ABC1A17}"/>
    <dgm:cxn modelId="{3BFE6D42-A240-4F29-9DE2-B737EEB641BB}" type="presOf" srcId="{298E5379-2568-4E7D-8D35-664B720053AD}" destId="{DC76D081-C4CB-4201-B926-A40E8F2B25F7}" srcOrd="0" destOrd="0" presId="urn:microsoft.com/office/officeart/2008/layout/LinedList"/>
    <dgm:cxn modelId="{7671B5F9-B33C-447C-AA85-C229D953837A}" srcId="{3EFEA658-F79E-489C-93B4-D3512BA4B394}" destId="{B2BCA07C-144B-4F35-A631-5856477626CF}" srcOrd="8" destOrd="0" parTransId="{3461D297-2998-4CE5-931E-3952382D0CFD}" sibTransId="{798534AA-E4CA-482D-8B72-9A51A9BB468C}"/>
    <dgm:cxn modelId="{3C3DB4AB-A6E7-4687-ABCE-2E76A16D76D8}" type="presParOf" srcId="{6FCEE15A-1721-4AAA-AD87-A6D63FDCBF49}" destId="{1D8EFB90-0A31-4059-BAF8-FCE3AECAF71C}" srcOrd="0" destOrd="0" presId="urn:microsoft.com/office/officeart/2008/layout/LinedList"/>
    <dgm:cxn modelId="{011690C8-4691-4F7A-A384-10E0C92ADE9C}" type="presParOf" srcId="{6FCEE15A-1721-4AAA-AD87-A6D63FDCBF49}" destId="{A79A6E80-86D6-49EE-9BBB-D83772F43539}" srcOrd="1" destOrd="0" presId="urn:microsoft.com/office/officeart/2008/layout/LinedList"/>
    <dgm:cxn modelId="{345B6BD2-3CA2-4B7F-83C8-86892B8910A5}" type="presParOf" srcId="{A79A6E80-86D6-49EE-9BBB-D83772F43539}" destId="{DC76D081-C4CB-4201-B926-A40E8F2B25F7}" srcOrd="0" destOrd="0" presId="urn:microsoft.com/office/officeart/2008/layout/LinedList"/>
    <dgm:cxn modelId="{D7DF6FD1-181A-439E-93CA-68D4DAAC6428}" type="presParOf" srcId="{A79A6E80-86D6-49EE-9BBB-D83772F43539}" destId="{AADD98B7-AA61-433A-AB0E-817F6BA77A91}" srcOrd="1" destOrd="0" presId="urn:microsoft.com/office/officeart/2008/layout/LinedList"/>
    <dgm:cxn modelId="{4BCF7673-899C-4E8B-B2D6-DF41C7A94FCD}" type="presParOf" srcId="{6FCEE15A-1721-4AAA-AD87-A6D63FDCBF49}" destId="{1C3F26B5-907A-4C72-9EF6-869B2F4B3E52}" srcOrd="2" destOrd="0" presId="urn:microsoft.com/office/officeart/2008/layout/LinedList"/>
    <dgm:cxn modelId="{65CAAF28-16BD-40AF-8587-E11F15412ECA}" type="presParOf" srcId="{6FCEE15A-1721-4AAA-AD87-A6D63FDCBF49}" destId="{2F35327B-CA8D-416E-84F9-E37E59EEAE96}" srcOrd="3" destOrd="0" presId="urn:microsoft.com/office/officeart/2008/layout/LinedList"/>
    <dgm:cxn modelId="{F3D1B7A0-D3E0-47C4-8F08-11394FD9D683}" type="presParOf" srcId="{2F35327B-CA8D-416E-84F9-E37E59EEAE96}" destId="{01BE31F8-F838-48B3-BE2A-904E42756392}" srcOrd="0" destOrd="0" presId="urn:microsoft.com/office/officeart/2008/layout/LinedList"/>
    <dgm:cxn modelId="{D7156535-9535-4B06-A7EE-9DA82DCBE48E}" type="presParOf" srcId="{2F35327B-CA8D-416E-84F9-E37E59EEAE96}" destId="{917002E7-8E94-4AB4-9635-4E0271D9F2CD}" srcOrd="1" destOrd="0" presId="urn:microsoft.com/office/officeart/2008/layout/LinedList"/>
    <dgm:cxn modelId="{D5058726-0BC7-42FE-B112-8204181C8010}" type="presParOf" srcId="{6FCEE15A-1721-4AAA-AD87-A6D63FDCBF49}" destId="{5EAE5668-7594-4636-AE7A-A6C0A0FC5A82}" srcOrd="4" destOrd="0" presId="urn:microsoft.com/office/officeart/2008/layout/LinedList"/>
    <dgm:cxn modelId="{EEA61322-9124-4DD9-BA1C-059D51D07FF7}" type="presParOf" srcId="{6FCEE15A-1721-4AAA-AD87-A6D63FDCBF49}" destId="{406F6A31-8B96-48CF-8313-3792BDCF6E21}" srcOrd="5" destOrd="0" presId="urn:microsoft.com/office/officeart/2008/layout/LinedList"/>
    <dgm:cxn modelId="{CE74A60F-9AFE-44D6-BD66-7187244E8BCE}" type="presParOf" srcId="{406F6A31-8B96-48CF-8313-3792BDCF6E21}" destId="{84C7E639-7049-4605-8307-CCB19D652789}" srcOrd="0" destOrd="0" presId="urn:microsoft.com/office/officeart/2008/layout/LinedList"/>
    <dgm:cxn modelId="{6136DA60-8151-43C7-B7D0-DED30B529DF0}" type="presParOf" srcId="{406F6A31-8B96-48CF-8313-3792BDCF6E21}" destId="{9A6A280D-4C5E-48B9-BB34-4AC03C55915A}" srcOrd="1" destOrd="0" presId="urn:microsoft.com/office/officeart/2008/layout/LinedList"/>
    <dgm:cxn modelId="{ED4FF8F7-F0C2-48DD-BC66-2ADC619C4E80}" type="presParOf" srcId="{6FCEE15A-1721-4AAA-AD87-A6D63FDCBF49}" destId="{1A0CDE10-A383-458D-8C76-1E699DCF3979}" srcOrd="6" destOrd="0" presId="urn:microsoft.com/office/officeart/2008/layout/LinedList"/>
    <dgm:cxn modelId="{7B5FFA77-1A15-4B37-8916-49FFDDE2E96E}" type="presParOf" srcId="{6FCEE15A-1721-4AAA-AD87-A6D63FDCBF49}" destId="{EACFAC62-26C2-4C09-80E4-71F93F221D2E}" srcOrd="7" destOrd="0" presId="urn:microsoft.com/office/officeart/2008/layout/LinedList"/>
    <dgm:cxn modelId="{E14A508A-29F3-47B6-94DA-1C4D32C7649F}" type="presParOf" srcId="{EACFAC62-26C2-4C09-80E4-71F93F221D2E}" destId="{3E97FBD6-8748-4F40-B916-C4C00967CB7A}" srcOrd="0" destOrd="0" presId="urn:microsoft.com/office/officeart/2008/layout/LinedList"/>
    <dgm:cxn modelId="{960393DC-70CA-4E0C-9265-5E9335983327}" type="presParOf" srcId="{EACFAC62-26C2-4C09-80E4-71F93F221D2E}" destId="{36637B17-FC14-40A2-A00C-CBC65B241B0E}" srcOrd="1" destOrd="0" presId="urn:microsoft.com/office/officeart/2008/layout/LinedList"/>
    <dgm:cxn modelId="{04BDC0AD-8E06-4EBD-B747-88521B105AC0}" type="presParOf" srcId="{6FCEE15A-1721-4AAA-AD87-A6D63FDCBF49}" destId="{A6E4FF7E-4106-4354-AEE6-A006AC802E85}" srcOrd="8" destOrd="0" presId="urn:microsoft.com/office/officeart/2008/layout/LinedList"/>
    <dgm:cxn modelId="{17709493-2457-4370-83B7-6057EB8F211B}" type="presParOf" srcId="{6FCEE15A-1721-4AAA-AD87-A6D63FDCBF49}" destId="{48B905AD-CC93-4770-9CE7-A069F324CDED}" srcOrd="9" destOrd="0" presId="urn:microsoft.com/office/officeart/2008/layout/LinedList"/>
    <dgm:cxn modelId="{2F3D9477-070B-4FD9-9FEB-47FFE71767E4}" type="presParOf" srcId="{48B905AD-CC93-4770-9CE7-A069F324CDED}" destId="{935C0465-D6D2-4BEC-A840-2AD4FDBFD588}" srcOrd="0" destOrd="0" presId="urn:microsoft.com/office/officeart/2008/layout/LinedList"/>
    <dgm:cxn modelId="{32EEC347-57AC-40A6-ACA6-185EC7140645}" type="presParOf" srcId="{48B905AD-CC93-4770-9CE7-A069F324CDED}" destId="{55741CDC-74BD-4523-9A5C-A9F8EBC67B95}" srcOrd="1" destOrd="0" presId="urn:microsoft.com/office/officeart/2008/layout/LinedList"/>
    <dgm:cxn modelId="{08C7D6C4-E9FF-4E96-B373-4CAAA5D2388C}" type="presParOf" srcId="{6FCEE15A-1721-4AAA-AD87-A6D63FDCBF49}" destId="{157829C3-526B-4F5B-B7F5-03BFA56E1383}" srcOrd="10" destOrd="0" presId="urn:microsoft.com/office/officeart/2008/layout/LinedList"/>
    <dgm:cxn modelId="{69D6766A-AE86-4384-B583-E3D699742F06}" type="presParOf" srcId="{6FCEE15A-1721-4AAA-AD87-A6D63FDCBF49}" destId="{B08517C4-1284-493D-88C0-E3B88F6A3F65}" srcOrd="11" destOrd="0" presId="urn:microsoft.com/office/officeart/2008/layout/LinedList"/>
    <dgm:cxn modelId="{947A9829-E644-4915-92F3-3F5A8476D197}" type="presParOf" srcId="{B08517C4-1284-493D-88C0-E3B88F6A3F65}" destId="{E866A1E4-CC67-49A0-88D8-0C70E3A0F5F0}" srcOrd="0" destOrd="0" presId="urn:microsoft.com/office/officeart/2008/layout/LinedList"/>
    <dgm:cxn modelId="{E836BDBD-E8D3-428D-841F-675DA3A094BF}" type="presParOf" srcId="{B08517C4-1284-493D-88C0-E3B88F6A3F65}" destId="{5DA3D4EC-0758-4B9E-9737-9A3B396E8389}" srcOrd="1" destOrd="0" presId="urn:microsoft.com/office/officeart/2008/layout/LinedList"/>
    <dgm:cxn modelId="{0C97F107-FE0E-4211-A1B0-6E2554DADE2B}" type="presParOf" srcId="{6FCEE15A-1721-4AAA-AD87-A6D63FDCBF49}" destId="{BF9B4E8D-9826-4E1A-838C-4208980F9383}" srcOrd="12" destOrd="0" presId="urn:microsoft.com/office/officeart/2008/layout/LinedList"/>
    <dgm:cxn modelId="{15E1BAF5-D5BE-4320-A817-142F639579D2}" type="presParOf" srcId="{6FCEE15A-1721-4AAA-AD87-A6D63FDCBF49}" destId="{92367E00-C88F-49D9-A6BA-C5EB95C9B6F6}" srcOrd="13" destOrd="0" presId="urn:microsoft.com/office/officeart/2008/layout/LinedList"/>
    <dgm:cxn modelId="{E8E096FC-78E8-4C0F-8C7B-844162539B01}" type="presParOf" srcId="{92367E00-C88F-49D9-A6BA-C5EB95C9B6F6}" destId="{28474DB0-1890-48E6-BB4F-34BC53DAF9C2}" srcOrd="0" destOrd="0" presId="urn:microsoft.com/office/officeart/2008/layout/LinedList"/>
    <dgm:cxn modelId="{FA57773A-18E5-4314-9C53-7948AA6CB815}" type="presParOf" srcId="{92367E00-C88F-49D9-A6BA-C5EB95C9B6F6}" destId="{EFA435BD-830C-4005-A3D5-ACD9430BD26E}" srcOrd="1" destOrd="0" presId="urn:microsoft.com/office/officeart/2008/layout/LinedList"/>
    <dgm:cxn modelId="{5AEFDC0C-D210-4C86-8B44-A17A1879AB4E}" type="presParOf" srcId="{6FCEE15A-1721-4AAA-AD87-A6D63FDCBF49}" destId="{6C06CABA-EFA3-4050-BDD3-F02C336EFB33}" srcOrd="14" destOrd="0" presId="urn:microsoft.com/office/officeart/2008/layout/LinedList"/>
    <dgm:cxn modelId="{07D15ECE-62C4-4875-BEA4-E504627FC638}" type="presParOf" srcId="{6FCEE15A-1721-4AAA-AD87-A6D63FDCBF49}" destId="{9DAA4DC2-AE43-498A-9191-4FA323275D4D}" srcOrd="15" destOrd="0" presId="urn:microsoft.com/office/officeart/2008/layout/LinedList"/>
    <dgm:cxn modelId="{20CC5B4D-A555-47BD-AF91-97C4F42A8E69}" type="presParOf" srcId="{9DAA4DC2-AE43-498A-9191-4FA323275D4D}" destId="{B5695AD6-BD6C-425A-A0B4-39231FEEB25C}" srcOrd="0" destOrd="0" presId="urn:microsoft.com/office/officeart/2008/layout/LinedList"/>
    <dgm:cxn modelId="{CF16351F-A35E-404B-9743-E35000F3BE9A}" type="presParOf" srcId="{9DAA4DC2-AE43-498A-9191-4FA323275D4D}" destId="{C11F42B7-DB35-4187-9929-706DBD2771AB}" srcOrd="1" destOrd="0" presId="urn:microsoft.com/office/officeart/2008/layout/LinedList"/>
    <dgm:cxn modelId="{1EE5ED2E-C85D-423C-84E5-97D9BAC0AC76}" type="presParOf" srcId="{6FCEE15A-1721-4AAA-AD87-A6D63FDCBF49}" destId="{06A362B4-AE80-4493-854D-86465195AF65}" srcOrd="16" destOrd="0" presId="urn:microsoft.com/office/officeart/2008/layout/LinedList"/>
    <dgm:cxn modelId="{7131E65E-BB19-437E-A6F3-0381600B759B}" type="presParOf" srcId="{6FCEE15A-1721-4AAA-AD87-A6D63FDCBF49}" destId="{586FA19B-D163-4BFE-B8F8-784B3D581D7F}" srcOrd="17" destOrd="0" presId="urn:microsoft.com/office/officeart/2008/layout/LinedList"/>
    <dgm:cxn modelId="{4FB7F204-6CDE-494D-B65E-89E3E1EC3395}" type="presParOf" srcId="{586FA19B-D163-4BFE-B8F8-784B3D581D7F}" destId="{D7FB2E25-B813-4295-9F70-40A01A93C774}" srcOrd="0" destOrd="0" presId="urn:microsoft.com/office/officeart/2008/layout/LinedList"/>
    <dgm:cxn modelId="{891C220B-60E8-4E45-950E-E4B0B8D912DF}" type="presParOf" srcId="{586FA19B-D163-4BFE-B8F8-784B3D581D7F}" destId="{8BD7AFDF-46B1-4401-9E7E-3E75E8EABA43}" srcOrd="1" destOrd="0" presId="urn:microsoft.com/office/officeart/2008/layout/LinedList"/>
    <dgm:cxn modelId="{39E77293-0BCC-46B8-B608-844C492C29BB}" type="presParOf" srcId="{6FCEE15A-1721-4AAA-AD87-A6D63FDCBF49}" destId="{B3F72415-663A-46A2-895F-05C4A6002E05}" srcOrd="18" destOrd="0" presId="urn:microsoft.com/office/officeart/2008/layout/LinedList"/>
    <dgm:cxn modelId="{0BBCEB6C-364B-49AD-B88D-488AE8702AE2}" type="presParOf" srcId="{6FCEE15A-1721-4AAA-AD87-A6D63FDCBF49}" destId="{25A8C097-51DB-44D9-B051-42414CAA8406}" srcOrd="19" destOrd="0" presId="urn:microsoft.com/office/officeart/2008/layout/LinedList"/>
    <dgm:cxn modelId="{91DA9C58-D26B-463E-86F0-78E3E72A3744}" type="presParOf" srcId="{25A8C097-51DB-44D9-B051-42414CAA8406}" destId="{5EE4BDF1-ADFD-4ADB-90AA-521ACBE063A6}" srcOrd="0" destOrd="0" presId="urn:microsoft.com/office/officeart/2008/layout/LinedList"/>
    <dgm:cxn modelId="{0A87F01D-E616-45EE-8410-CFFAF2476667}" type="presParOf" srcId="{25A8C097-51DB-44D9-B051-42414CAA8406}" destId="{A71A3FA5-A729-48E2-B218-D21D36E10843}" srcOrd="1" destOrd="0" presId="urn:microsoft.com/office/officeart/2008/layout/LinedList"/>
    <dgm:cxn modelId="{F784D132-C62B-46EB-B5DC-B746461CFA44}" type="presParOf" srcId="{6FCEE15A-1721-4AAA-AD87-A6D63FDCBF49}" destId="{94966D22-6875-4176-9B96-0EF9566519CB}" srcOrd="20" destOrd="0" presId="urn:microsoft.com/office/officeart/2008/layout/LinedList"/>
    <dgm:cxn modelId="{2C8B2BB3-CCCD-4320-9BC5-26D6C9E5B124}" type="presParOf" srcId="{6FCEE15A-1721-4AAA-AD87-A6D63FDCBF49}" destId="{10F37F7A-14E6-4FE6-93AC-0113A3F8DBD0}" srcOrd="21" destOrd="0" presId="urn:microsoft.com/office/officeart/2008/layout/LinedList"/>
    <dgm:cxn modelId="{937CE67B-B188-4885-AE8D-25A0A083C42C}" type="presParOf" srcId="{10F37F7A-14E6-4FE6-93AC-0113A3F8DBD0}" destId="{82DE7505-126B-4D21-BE3C-17AEAA0BC399}" srcOrd="0" destOrd="0" presId="urn:microsoft.com/office/officeart/2008/layout/LinedList"/>
    <dgm:cxn modelId="{9672A87C-7490-4D85-A447-1AD2C81A4B40}" type="presParOf" srcId="{10F37F7A-14E6-4FE6-93AC-0113A3F8DBD0}" destId="{EA84F697-6F1F-4ACD-B303-CF2A83935684}" srcOrd="1" destOrd="0" presId="urn:microsoft.com/office/officeart/2008/layout/LinedList"/>
    <dgm:cxn modelId="{BBE9C0A4-96F3-4C8C-86F5-C514B3343644}" type="presParOf" srcId="{6FCEE15A-1721-4AAA-AD87-A6D63FDCBF49}" destId="{31A1DE01-0F43-4807-8C1A-6D5FE95E7C59}" srcOrd="22" destOrd="0" presId="urn:microsoft.com/office/officeart/2008/layout/LinedList"/>
    <dgm:cxn modelId="{EB0BAEBA-7938-4280-B3BF-BD08EEF82A92}" type="presParOf" srcId="{6FCEE15A-1721-4AAA-AD87-A6D63FDCBF49}" destId="{48665007-80FC-4246-84C4-12DA836D8F69}" srcOrd="23" destOrd="0" presId="urn:microsoft.com/office/officeart/2008/layout/LinedList"/>
    <dgm:cxn modelId="{EC15DC04-03E7-4FD7-8AFE-AB00678BE852}" type="presParOf" srcId="{48665007-80FC-4246-84C4-12DA836D8F69}" destId="{7F5E3AC9-D68A-4D8D-B9AA-19D10921E35A}" srcOrd="0" destOrd="0" presId="urn:microsoft.com/office/officeart/2008/layout/LinedList"/>
    <dgm:cxn modelId="{DD50CFBD-F6F9-43AE-B712-A3617E44E12B}" type="presParOf" srcId="{48665007-80FC-4246-84C4-12DA836D8F69}" destId="{4E0802CC-E5CF-4B75-9D5E-5AB8E6DA391C}" srcOrd="1" destOrd="0" presId="urn:microsoft.com/office/officeart/2008/layout/LinedList"/>
    <dgm:cxn modelId="{83F22BEB-1886-4762-AA51-9201BA98B552}" type="presParOf" srcId="{6FCEE15A-1721-4AAA-AD87-A6D63FDCBF49}" destId="{5F3B9740-4C8D-4EDB-9991-70A268CF97D9}" srcOrd="24" destOrd="0" presId="urn:microsoft.com/office/officeart/2008/layout/LinedList"/>
    <dgm:cxn modelId="{72D75423-2B52-4275-A71C-B63E1AFE539B}" type="presParOf" srcId="{6FCEE15A-1721-4AAA-AD87-A6D63FDCBF49}" destId="{1550622D-05AB-4470-975A-24CC8667586C}" srcOrd="25" destOrd="0" presId="urn:microsoft.com/office/officeart/2008/layout/LinedList"/>
    <dgm:cxn modelId="{F546AAA1-9144-4640-AE6C-A3A89DBC9DBA}" type="presParOf" srcId="{1550622D-05AB-4470-975A-24CC8667586C}" destId="{7279816B-A6A5-4742-B58A-C7EF16C75F40}" srcOrd="0" destOrd="0" presId="urn:microsoft.com/office/officeart/2008/layout/LinedList"/>
    <dgm:cxn modelId="{440D5582-0F47-446E-A211-2D6A8DE2F21D}" type="presParOf" srcId="{1550622D-05AB-4470-975A-24CC8667586C}" destId="{6A6D3B27-D244-4B36-B0AF-936180C77AB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69E764-CC00-4645-B7AC-E298B9B7CBCD}" type="doc">
      <dgm:prSet loTypeId="urn:microsoft.com/office/officeart/2005/8/layout/vList2" loCatId="list" qsTypeId="urn:microsoft.com/office/officeart/2005/8/quickstyle/3d3" qsCatId="3D" csTypeId="urn:microsoft.com/office/officeart/2005/8/colors/colorful1" csCatId="colorful"/>
      <dgm:spPr/>
      <dgm:t>
        <a:bodyPr/>
        <a:lstStyle/>
        <a:p>
          <a:endParaRPr lang="ru-RU"/>
        </a:p>
      </dgm:t>
    </dgm:pt>
    <dgm:pt modelId="{EE16DC5A-7613-4AC2-8BD0-F6C3C00713C1}">
      <dgm:prSet/>
      <dgm:spPr/>
      <dgm:t>
        <a:bodyPr/>
        <a:lstStyle/>
        <a:p>
          <a:pPr rtl="0"/>
          <a:r>
            <a:rPr lang="en-US" smtClean="0"/>
            <a:t>1. Hosila ma’nolarning bosh ma’no bilan munosabatiga ko‘ra tilshunoslikda polisemiyaning 3 ta turi ajratiladi: </a:t>
          </a:r>
          <a:endParaRPr lang="ru-RU"/>
        </a:p>
      </dgm:t>
    </dgm:pt>
    <dgm:pt modelId="{F8599F7D-F37B-47D4-B5A0-48DE3A8730EF}" type="parTrans" cxnId="{6B2A7217-9C67-40C4-9C61-EA379CDCA8D7}">
      <dgm:prSet/>
      <dgm:spPr/>
      <dgm:t>
        <a:bodyPr/>
        <a:lstStyle/>
        <a:p>
          <a:endParaRPr lang="ru-RU"/>
        </a:p>
      </dgm:t>
    </dgm:pt>
    <dgm:pt modelId="{6DF07F77-5B40-4CE3-97FE-16073DE3C884}" type="sibTrans" cxnId="{6B2A7217-9C67-40C4-9C61-EA379CDCA8D7}">
      <dgm:prSet/>
      <dgm:spPr/>
      <dgm:t>
        <a:bodyPr/>
        <a:lstStyle/>
        <a:p>
          <a:endParaRPr lang="ru-RU"/>
        </a:p>
      </dgm:t>
    </dgm:pt>
    <dgm:pt modelId="{67F7D0DE-5D29-4EAD-80AA-5E64439EA5A5}">
      <dgm:prSet/>
      <dgm:spPr/>
      <dgm:t>
        <a:bodyPr/>
        <a:lstStyle/>
        <a:p>
          <a:pPr rtl="0"/>
          <a:r>
            <a:rPr lang="en-US" i="1" smtClean="0"/>
            <a:t>radial; </a:t>
          </a:r>
          <a:endParaRPr lang="ru-RU"/>
        </a:p>
      </dgm:t>
    </dgm:pt>
    <dgm:pt modelId="{D5DF5826-FC9F-40C7-B782-BB1EA8763B81}" type="parTrans" cxnId="{A0F825C4-EA52-4B87-A909-FCB425DDE8CA}">
      <dgm:prSet/>
      <dgm:spPr/>
      <dgm:t>
        <a:bodyPr/>
        <a:lstStyle/>
        <a:p>
          <a:endParaRPr lang="ru-RU"/>
        </a:p>
      </dgm:t>
    </dgm:pt>
    <dgm:pt modelId="{4D4E9290-4FB4-4778-97C7-103AD2F3F6BB}" type="sibTrans" cxnId="{A0F825C4-EA52-4B87-A909-FCB425DDE8CA}">
      <dgm:prSet/>
      <dgm:spPr/>
      <dgm:t>
        <a:bodyPr/>
        <a:lstStyle/>
        <a:p>
          <a:endParaRPr lang="ru-RU"/>
        </a:p>
      </dgm:t>
    </dgm:pt>
    <dgm:pt modelId="{BE0E607C-92F4-4C6C-8550-C350BA6C4EB4}">
      <dgm:prSet/>
      <dgm:spPr/>
      <dgm:t>
        <a:bodyPr/>
        <a:lstStyle/>
        <a:p>
          <a:pPr rtl="0"/>
          <a:r>
            <a:rPr lang="en-US" i="1" smtClean="0"/>
            <a:t>zanjirsimon; </a:t>
          </a:r>
          <a:endParaRPr lang="ru-RU"/>
        </a:p>
      </dgm:t>
    </dgm:pt>
    <dgm:pt modelId="{B9A4026B-8373-4112-B50B-C18329873171}" type="parTrans" cxnId="{E3EBCE3D-43BC-4F16-8F60-166D7E67C234}">
      <dgm:prSet/>
      <dgm:spPr/>
      <dgm:t>
        <a:bodyPr/>
        <a:lstStyle/>
        <a:p>
          <a:endParaRPr lang="ru-RU"/>
        </a:p>
      </dgm:t>
    </dgm:pt>
    <dgm:pt modelId="{EA638CE5-6C9E-4E94-8CC3-FBECC0C4CAAA}" type="sibTrans" cxnId="{E3EBCE3D-43BC-4F16-8F60-166D7E67C234}">
      <dgm:prSet/>
      <dgm:spPr/>
      <dgm:t>
        <a:bodyPr/>
        <a:lstStyle/>
        <a:p>
          <a:endParaRPr lang="ru-RU"/>
        </a:p>
      </dgm:t>
    </dgm:pt>
    <dgm:pt modelId="{1DAFBEE2-E9CC-4F0D-B61D-F80DEC806D98}">
      <dgm:prSet/>
      <dgm:spPr/>
      <dgm:t>
        <a:bodyPr/>
        <a:lstStyle/>
        <a:p>
          <a:pPr rtl="0"/>
          <a:r>
            <a:rPr lang="en-US" i="1" smtClean="0"/>
            <a:t>radial-zanjirsimon.</a:t>
          </a:r>
          <a:endParaRPr lang="ru-RU"/>
        </a:p>
      </dgm:t>
    </dgm:pt>
    <dgm:pt modelId="{2598342D-5A97-4475-B689-4930CA0A2649}" type="parTrans" cxnId="{A39BAD94-129C-448B-A965-D731A93A6D7A}">
      <dgm:prSet/>
      <dgm:spPr/>
      <dgm:t>
        <a:bodyPr/>
        <a:lstStyle/>
        <a:p>
          <a:endParaRPr lang="ru-RU"/>
        </a:p>
      </dgm:t>
    </dgm:pt>
    <dgm:pt modelId="{1799484E-4FA5-4BFF-8EBB-9684FFFBAED0}" type="sibTrans" cxnId="{A39BAD94-129C-448B-A965-D731A93A6D7A}">
      <dgm:prSet/>
      <dgm:spPr/>
      <dgm:t>
        <a:bodyPr/>
        <a:lstStyle/>
        <a:p>
          <a:endParaRPr lang="ru-RU"/>
        </a:p>
      </dgm:t>
    </dgm:pt>
    <dgm:pt modelId="{DA60150E-6D70-4648-BA53-3B76A3BC511D}">
      <dgm:prSet/>
      <dgm:spPr/>
      <dgm:t>
        <a:bodyPr/>
        <a:lstStyle/>
        <a:p>
          <a:pPr rtl="0"/>
          <a:r>
            <a:rPr lang="en-US" smtClean="0"/>
            <a:t>2. Polisemantik leksema ma’nolarining oppozisiyasiga ko‘ra polisemiyaning quyidagi turlari ajratiladi: </a:t>
          </a:r>
          <a:endParaRPr lang="ru-RU"/>
        </a:p>
      </dgm:t>
    </dgm:pt>
    <dgm:pt modelId="{2C09B900-0063-4445-AD6D-B2D4E1D59600}" type="parTrans" cxnId="{DFAE250C-4A28-44EB-ACC9-46858D5DE82D}">
      <dgm:prSet/>
      <dgm:spPr/>
      <dgm:t>
        <a:bodyPr/>
        <a:lstStyle/>
        <a:p>
          <a:endParaRPr lang="ru-RU"/>
        </a:p>
      </dgm:t>
    </dgm:pt>
    <dgm:pt modelId="{8ABE0878-5E62-42B3-A223-7E653F241EE5}" type="sibTrans" cxnId="{DFAE250C-4A28-44EB-ACC9-46858D5DE82D}">
      <dgm:prSet/>
      <dgm:spPr/>
      <dgm:t>
        <a:bodyPr/>
        <a:lstStyle/>
        <a:p>
          <a:endParaRPr lang="ru-RU"/>
        </a:p>
      </dgm:t>
    </dgm:pt>
    <dgm:pt modelId="{0A2B23D0-81CD-4B35-9002-C73130DE67E9}">
      <dgm:prSet/>
      <dgm:spPr/>
      <dgm:t>
        <a:bodyPr/>
        <a:lstStyle/>
        <a:p>
          <a:pPr rtl="0"/>
          <a:r>
            <a:rPr lang="en-US" i="1" smtClean="0"/>
            <a:t>assosiativ polisemiya;</a:t>
          </a:r>
          <a:endParaRPr lang="ru-RU"/>
        </a:p>
      </dgm:t>
    </dgm:pt>
    <dgm:pt modelId="{15518501-D5D0-4E56-9CED-FA99EF6A0084}" type="parTrans" cxnId="{82AE0986-EBA5-4857-B6C6-8B891B204245}">
      <dgm:prSet/>
      <dgm:spPr/>
      <dgm:t>
        <a:bodyPr/>
        <a:lstStyle/>
        <a:p>
          <a:endParaRPr lang="ru-RU"/>
        </a:p>
      </dgm:t>
    </dgm:pt>
    <dgm:pt modelId="{557DEA44-3A3A-4C32-9E7E-63B5AD2661CE}" type="sibTrans" cxnId="{82AE0986-EBA5-4857-B6C6-8B891B204245}">
      <dgm:prSet/>
      <dgm:spPr/>
      <dgm:t>
        <a:bodyPr/>
        <a:lstStyle/>
        <a:p>
          <a:endParaRPr lang="ru-RU"/>
        </a:p>
      </dgm:t>
    </dgm:pt>
    <dgm:pt modelId="{7E0AC5A6-EDFD-4FE4-B237-1E14B775887E}">
      <dgm:prSet/>
      <dgm:spPr/>
      <dgm:t>
        <a:bodyPr/>
        <a:lstStyle/>
        <a:p>
          <a:pPr rtl="0"/>
          <a:r>
            <a:rPr lang="uz-Latn-UZ" i="1" smtClean="0"/>
            <a:t>assosiativ-mazmuniy polisemiya</a:t>
          </a:r>
          <a:endParaRPr lang="ru-RU"/>
        </a:p>
      </dgm:t>
    </dgm:pt>
    <dgm:pt modelId="{15BAAF66-34E7-4BF2-8D54-BAF2EB218C7D}" type="parTrans" cxnId="{5C1EAFAA-7D69-4C46-A938-C44D7257F082}">
      <dgm:prSet/>
      <dgm:spPr/>
      <dgm:t>
        <a:bodyPr/>
        <a:lstStyle/>
        <a:p>
          <a:endParaRPr lang="ru-RU"/>
        </a:p>
      </dgm:t>
    </dgm:pt>
    <dgm:pt modelId="{92BDE550-8073-4C7D-AD26-B8F187654257}" type="sibTrans" cxnId="{5C1EAFAA-7D69-4C46-A938-C44D7257F082}">
      <dgm:prSet/>
      <dgm:spPr/>
      <dgm:t>
        <a:bodyPr/>
        <a:lstStyle/>
        <a:p>
          <a:endParaRPr lang="ru-RU"/>
        </a:p>
      </dgm:t>
    </dgm:pt>
    <dgm:pt modelId="{705190DB-8AFA-4E5A-8E2B-09BD13EA2418}" type="pres">
      <dgm:prSet presAssocID="{2069E764-CC00-4645-B7AC-E298B9B7CBCD}" presName="linear" presStyleCnt="0">
        <dgm:presLayoutVars>
          <dgm:animLvl val="lvl"/>
          <dgm:resizeHandles val="exact"/>
        </dgm:presLayoutVars>
      </dgm:prSet>
      <dgm:spPr/>
      <dgm:t>
        <a:bodyPr/>
        <a:lstStyle/>
        <a:p>
          <a:endParaRPr lang="ru-RU"/>
        </a:p>
      </dgm:t>
    </dgm:pt>
    <dgm:pt modelId="{7A5E0BDC-432A-4AC8-96B3-FBCEF6AB48EA}" type="pres">
      <dgm:prSet presAssocID="{EE16DC5A-7613-4AC2-8BD0-F6C3C00713C1}" presName="parentText" presStyleLbl="node1" presStyleIdx="0" presStyleCnt="2">
        <dgm:presLayoutVars>
          <dgm:chMax val="0"/>
          <dgm:bulletEnabled val="1"/>
        </dgm:presLayoutVars>
      </dgm:prSet>
      <dgm:spPr/>
      <dgm:t>
        <a:bodyPr/>
        <a:lstStyle/>
        <a:p>
          <a:endParaRPr lang="ru-RU"/>
        </a:p>
      </dgm:t>
    </dgm:pt>
    <dgm:pt modelId="{77BF1EC4-C538-4913-A31B-744E79706E16}" type="pres">
      <dgm:prSet presAssocID="{EE16DC5A-7613-4AC2-8BD0-F6C3C00713C1}" presName="childText" presStyleLbl="revTx" presStyleIdx="0" presStyleCnt="2">
        <dgm:presLayoutVars>
          <dgm:bulletEnabled val="1"/>
        </dgm:presLayoutVars>
      </dgm:prSet>
      <dgm:spPr/>
      <dgm:t>
        <a:bodyPr/>
        <a:lstStyle/>
        <a:p>
          <a:endParaRPr lang="ru-RU"/>
        </a:p>
      </dgm:t>
    </dgm:pt>
    <dgm:pt modelId="{2A30843C-9828-474B-A9D4-26BB0AEF15CC}" type="pres">
      <dgm:prSet presAssocID="{DA60150E-6D70-4648-BA53-3B76A3BC511D}" presName="parentText" presStyleLbl="node1" presStyleIdx="1" presStyleCnt="2">
        <dgm:presLayoutVars>
          <dgm:chMax val="0"/>
          <dgm:bulletEnabled val="1"/>
        </dgm:presLayoutVars>
      </dgm:prSet>
      <dgm:spPr/>
      <dgm:t>
        <a:bodyPr/>
        <a:lstStyle/>
        <a:p>
          <a:endParaRPr lang="ru-RU"/>
        </a:p>
      </dgm:t>
    </dgm:pt>
    <dgm:pt modelId="{68A2EA7D-4838-4DE4-B33F-351DE2D32F0F}" type="pres">
      <dgm:prSet presAssocID="{DA60150E-6D70-4648-BA53-3B76A3BC511D}" presName="childText" presStyleLbl="revTx" presStyleIdx="1" presStyleCnt="2">
        <dgm:presLayoutVars>
          <dgm:bulletEnabled val="1"/>
        </dgm:presLayoutVars>
      </dgm:prSet>
      <dgm:spPr/>
      <dgm:t>
        <a:bodyPr/>
        <a:lstStyle/>
        <a:p>
          <a:endParaRPr lang="ru-RU"/>
        </a:p>
      </dgm:t>
    </dgm:pt>
  </dgm:ptLst>
  <dgm:cxnLst>
    <dgm:cxn modelId="{8D92F458-7A85-4D9A-93A6-5F4972AF1C17}" type="presOf" srcId="{0A2B23D0-81CD-4B35-9002-C73130DE67E9}" destId="{68A2EA7D-4838-4DE4-B33F-351DE2D32F0F}" srcOrd="0" destOrd="0" presId="urn:microsoft.com/office/officeart/2005/8/layout/vList2"/>
    <dgm:cxn modelId="{A0F825C4-EA52-4B87-A909-FCB425DDE8CA}" srcId="{EE16DC5A-7613-4AC2-8BD0-F6C3C00713C1}" destId="{67F7D0DE-5D29-4EAD-80AA-5E64439EA5A5}" srcOrd="0" destOrd="0" parTransId="{D5DF5826-FC9F-40C7-B782-BB1EA8763B81}" sibTransId="{4D4E9290-4FB4-4778-97C7-103AD2F3F6BB}"/>
    <dgm:cxn modelId="{6B2A7217-9C67-40C4-9C61-EA379CDCA8D7}" srcId="{2069E764-CC00-4645-B7AC-E298B9B7CBCD}" destId="{EE16DC5A-7613-4AC2-8BD0-F6C3C00713C1}" srcOrd="0" destOrd="0" parTransId="{F8599F7D-F37B-47D4-B5A0-48DE3A8730EF}" sibTransId="{6DF07F77-5B40-4CE3-97FE-16073DE3C884}"/>
    <dgm:cxn modelId="{DFAE250C-4A28-44EB-ACC9-46858D5DE82D}" srcId="{2069E764-CC00-4645-B7AC-E298B9B7CBCD}" destId="{DA60150E-6D70-4648-BA53-3B76A3BC511D}" srcOrd="1" destOrd="0" parTransId="{2C09B900-0063-4445-AD6D-B2D4E1D59600}" sibTransId="{8ABE0878-5E62-42B3-A223-7E653F241EE5}"/>
    <dgm:cxn modelId="{04BFF6CB-2DB4-4BE6-8527-A6DDF61ACA33}" type="presOf" srcId="{EE16DC5A-7613-4AC2-8BD0-F6C3C00713C1}" destId="{7A5E0BDC-432A-4AC8-96B3-FBCEF6AB48EA}" srcOrd="0" destOrd="0" presId="urn:microsoft.com/office/officeart/2005/8/layout/vList2"/>
    <dgm:cxn modelId="{1B515275-BBEB-4828-82CF-2E46F4491F3D}" type="presOf" srcId="{BE0E607C-92F4-4C6C-8550-C350BA6C4EB4}" destId="{77BF1EC4-C538-4913-A31B-744E79706E16}" srcOrd="0" destOrd="1" presId="urn:microsoft.com/office/officeart/2005/8/layout/vList2"/>
    <dgm:cxn modelId="{75FA9C08-B9D5-4E4B-B589-6E4C39073793}" type="presOf" srcId="{1DAFBEE2-E9CC-4F0D-B61D-F80DEC806D98}" destId="{77BF1EC4-C538-4913-A31B-744E79706E16}" srcOrd="0" destOrd="2" presId="urn:microsoft.com/office/officeart/2005/8/layout/vList2"/>
    <dgm:cxn modelId="{E3EBCE3D-43BC-4F16-8F60-166D7E67C234}" srcId="{EE16DC5A-7613-4AC2-8BD0-F6C3C00713C1}" destId="{BE0E607C-92F4-4C6C-8550-C350BA6C4EB4}" srcOrd="1" destOrd="0" parTransId="{B9A4026B-8373-4112-B50B-C18329873171}" sibTransId="{EA638CE5-6C9E-4E94-8CC3-FBECC0C4CAAA}"/>
    <dgm:cxn modelId="{5C1EAFAA-7D69-4C46-A938-C44D7257F082}" srcId="{DA60150E-6D70-4648-BA53-3B76A3BC511D}" destId="{7E0AC5A6-EDFD-4FE4-B237-1E14B775887E}" srcOrd="1" destOrd="0" parTransId="{15BAAF66-34E7-4BF2-8D54-BAF2EB218C7D}" sibTransId="{92BDE550-8073-4C7D-AD26-B8F187654257}"/>
    <dgm:cxn modelId="{A39BAD94-129C-448B-A965-D731A93A6D7A}" srcId="{EE16DC5A-7613-4AC2-8BD0-F6C3C00713C1}" destId="{1DAFBEE2-E9CC-4F0D-B61D-F80DEC806D98}" srcOrd="2" destOrd="0" parTransId="{2598342D-5A97-4475-B689-4930CA0A2649}" sibTransId="{1799484E-4FA5-4BFF-8EBB-9684FFFBAED0}"/>
    <dgm:cxn modelId="{9F2B0AF3-8024-4D3C-9190-D3D64DD6A922}" type="presOf" srcId="{2069E764-CC00-4645-B7AC-E298B9B7CBCD}" destId="{705190DB-8AFA-4E5A-8E2B-09BD13EA2418}" srcOrd="0" destOrd="0" presId="urn:microsoft.com/office/officeart/2005/8/layout/vList2"/>
    <dgm:cxn modelId="{B57245FE-4B2F-47FB-8175-3C315598DA8E}" type="presOf" srcId="{DA60150E-6D70-4648-BA53-3B76A3BC511D}" destId="{2A30843C-9828-474B-A9D4-26BB0AEF15CC}" srcOrd="0" destOrd="0" presId="urn:microsoft.com/office/officeart/2005/8/layout/vList2"/>
    <dgm:cxn modelId="{FC06CE6F-8AC9-4D65-A69F-4ADAAF0E8509}" type="presOf" srcId="{7E0AC5A6-EDFD-4FE4-B237-1E14B775887E}" destId="{68A2EA7D-4838-4DE4-B33F-351DE2D32F0F}" srcOrd="0" destOrd="1" presId="urn:microsoft.com/office/officeart/2005/8/layout/vList2"/>
    <dgm:cxn modelId="{82AE0986-EBA5-4857-B6C6-8B891B204245}" srcId="{DA60150E-6D70-4648-BA53-3B76A3BC511D}" destId="{0A2B23D0-81CD-4B35-9002-C73130DE67E9}" srcOrd="0" destOrd="0" parTransId="{15518501-D5D0-4E56-9CED-FA99EF6A0084}" sibTransId="{557DEA44-3A3A-4C32-9E7E-63B5AD2661CE}"/>
    <dgm:cxn modelId="{B23A7D0E-78CB-400A-975D-F95371B11268}" type="presOf" srcId="{67F7D0DE-5D29-4EAD-80AA-5E64439EA5A5}" destId="{77BF1EC4-C538-4913-A31B-744E79706E16}" srcOrd="0" destOrd="0" presId="urn:microsoft.com/office/officeart/2005/8/layout/vList2"/>
    <dgm:cxn modelId="{E3A1B297-E536-48B7-9510-E0EE0AC86630}" type="presParOf" srcId="{705190DB-8AFA-4E5A-8E2B-09BD13EA2418}" destId="{7A5E0BDC-432A-4AC8-96B3-FBCEF6AB48EA}" srcOrd="0" destOrd="0" presId="urn:microsoft.com/office/officeart/2005/8/layout/vList2"/>
    <dgm:cxn modelId="{29E44A8E-FBF5-4182-8A22-6EC33996FD16}" type="presParOf" srcId="{705190DB-8AFA-4E5A-8E2B-09BD13EA2418}" destId="{77BF1EC4-C538-4913-A31B-744E79706E16}" srcOrd="1" destOrd="0" presId="urn:microsoft.com/office/officeart/2005/8/layout/vList2"/>
    <dgm:cxn modelId="{0C68C118-520E-4767-A134-E200B5645484}" type="presParOf" srcId="{705190DB-8AFA-4E5A-8E2B-09BD13EA2418}" destId="{2A30843C-9828-474B-A9D4-26BB0AEF15CC}" srcOrd="2" destOrd="0" presId="urn:microsoft.com/office/officeart/2005/8/layout/vList2"/>
    <dgm:cxn modelId="{251D6A98-8948-42D1-8A0B-2CCACFF2AB76}" type="presParOf" srcId="{705190DB-8AFA-4E5A-8E2B-09BD13EA2418}" destId="{68A2EA7D-4838-4DE4-B33F-351DE2D32F0F}"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E7348D5-2303-47FD-86A0-5910ECDC9452}"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ru-RU"/>
        </a:p>
      </dgm:t>
    </dgm:pt>
    <dgm:pt modelId="{9DC0B442-2698-4570-99D2-5A14C2FCA078}">
      <dgm:prSet>
        <dgm:style>
          <a:lnRef idx="2">
            <a:schemeClr val="accent3"/>
          </a:lnRef>
          <a:fillRef idx="1">
            <a:schemeClr val="lt1"/>
          </a:fillRef>
          <a:effectRef idx="0">
            <a:schemeClr val="accent3"/>
          </a:effectRef>
          <a:fontRef idx="minor">
            <a:schemeClr val="dk1"/>
          </a:fontRef>
        </dgm:style>
      </dgm:prSet>
      <dgm:spPr/>
      <dgm:t>
        <a:bodyPr/>
        <a:lstStyle/>
        <a:p>
          <a:pPr rtl="0">
            <a:lnSpc>
              <a:spcPct val="100000"/>
            </a:lnSpc>
          </a:pPr>
          <a:r>
            <a:rPr lang="en-US" dirty="0" err="1" smtClean="0">
              <a:solidFill>
                <a:srgbClr val="002060"/>
              </a:solidFill>
              <a:latin typeface="Times New Roman" panose="02020603050405020304" pitchFamily="18" charset="0"/>
              <a:cs typeface="Times New Roman" panose="02020603050405020304" pitchFamily="18" charset="0"/>
            </a:rPr>
            <a:t>O‘zbek</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tilida</a:t>
          </a:r>
          <a:r>
            <a:rPr lang="en-US" dirty="0" smtClean="0">
              <a:solidFill>
                <a:srgbClr val="002060"/>
              </a:solidFill>
              <a:latin typeface="Times New Roman" panose="02020603050405020304" pitchFamily="18" charset="0"/>
              <a:cs typeface="Times New Roman" panose="02020603050405020304" pitchFamily="18" charset="0"/>
            </a:rPr>
            <a:t> </a:t>
          </a:r>
          <a:r>
            <a:rPr lang="en-US" b="1" i="1" dirty="0" err="1" smtClean="0">
              <a:solidFill>
                <a:srgbClr val="002060"/>
              </a:solidFill>
              <a:latin typeface="Times New Roman" panose="02020603050405020304" pitchFamily="18" charset="0"/>
              <a:cs typeface="Times New Roman" panose="02020603050405020304" pitchFamily="18" charset="0"/>
            </a:rPr>
            <a:t>quloq</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so‘zi</a:t>
          </a:r>
          <a:r>
            <a:rPr lang="en-US" dirty="0" smtClean="0">
              <a:solidFill>
                <a:srgbClr val="002060"/>
              </a:solidFill>
              <a:latin typeface="Times New Roman" panose="02020603050405020304" pitchFamily="18" charset="0"/>
              <a:cs typeface="Times New Roman" panose="02020603050405020304" pitchFamily="18" charset="0"/>
            </a:rPr>
            <a:t> ham </a:t>
          </a:r>
          <a:r>
            <a:rPr lang="en-US" dirty="0" err="1" smtClean="0">
              <a:solidFill>
                <a:srgbClr val="002060"/>
              </a:solidFill>
              <a:latin typeface="Times New Roman" panose="02020603050405020304" pitchFamily="18" charset="0"/>
              <a:cs typeface="Times New Roman" panose="02020603050405020304" pitchFamily="18" charset="0"/>
            </a:rPr>
            <a:t>polisemantik</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so‘z</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hisoblanib</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hosila</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ma’no</a:t>
          </a:r>
          <a:r>
            <a:rPr lang="en-US" dirty="0" smtClean="0">
              <a:solidFill>
                <a:srgbClr val="002060"/>
              </a:solidFill>
              <a:latin typeface="Times New Roman" panose="02020603050405020304" pitchFamily="18" charset="0"/>
              <a:cs typeface="Times New Roman" panose="02020603050405020304" pitchFamily="18" charset="0"/>
            </a:rPr>
            <a:t> bosh </a:t>
          </a:r>
          <a:r>
            <a:rPr lang="en-US" dirty="0" err="1" smtClean="0">
              <a:solidFill>
                <a:srgbClr val="002060"/>
              </a:solidFill>
              <a:latin typeface="Times New Roman" panose="02020603050405020304" pitchFamily="18" charset="0"/>
              <a:cs typeface="Times New Roman" panose="02020603050405020304" pitchFamily="18" charset="0"/>
            </a:rPr>
            <a:t>ma’nodan</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bevosita</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kelib</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chiqqan</a:t>
          </a:r>
          <a:r>
            <a:rPr lang="en-US" dirty="0" smtClean="0">
              <a:solidFill>
                <a:srgbClr val="002060"/>
              </a:solidFill>
              <a:latin typeface="Times New Roman" panose="02020603050405020304" pitchFamily="18" charset="0"/>
              <a:cs typeface="Times New Roman" panose="02020603050405020304" pitchFamily="18" charset="0"/>
            </a:rPr>
            <a:t>.</a:t>
          </a:r>
          <a:r>
            <a:rPr lang="uz-Cyrl-UZ" dirty="0" smtClean="0">
              <a:solidFill>
                <a:srgbClr val="002060"/>
              </a:solidFill>
              <a:latin typeface="Times New Roman" panose="02020603050405020304" pitchFamily="18" charset="0"/>
              <a:cs typeface="Times New Roman" panose="02020603050405020304" pitchFamily="18" charset="0"/>
            </a:rPr>
            <a:t> Ushbu so‘zga 2006-yilda jamlangan 5 tomlik O‘zbek tili izohli lug‘atidagi izohlar asosida xotira matnlaridagi misollar orqali tahlil qilamiz:</a:t>
          </a:r>
          <a:endParaRPr lang="ru-RU" dirty="0">
            <a:solidFill>
              <a:srgbClr val="002060"/>
            </a:solidFill>
            <a:latin typeface="Times New Roman" panose="02020603050405020304" pitchFamily="18" charset="0"/>
            <a:cs typeface="Times New Roman" panose="02020603050405020304" pitchFamily="18" charset="0"/>
          </a:endParaRPr>
        </a:p>
      </dgm:t>
    </dgm:pt>
    <dgm:pt modelId="{DD1FF53F-5510-4B26-A0F3-F90C3426F687}" type="parTrans" cxnId="{F856EB5B-445E-46DB-A384-8393905F8742}">
      <dgm:prSet/>
      <dgm:spPr/>
      <dgm:t>
        <a:bodyPr/>
        <a:lstStyle/>
        <a:p>
          <a:endParaRPr lang="ru-RU"/>
        </a:p>
      </dgm:t>
    </dgm:pt>
    <dgm:pt modelId="{F4BDE075-0101-4FEC-9A19-6EFD376F0B19}" type="sibTrans" cxnId="{F856EB5B-445E-46DB-A384-8393905F8742}">
      <dgm:prSet/>
      <dgm:spPr/>
      <dgm:t>
        <a:bodyPr/>
        <a:lstStyle/>
        <a:p>
          <a:endParaRPr lang="ru-RU"/>
        </a:p>
      </dgm:t>
    </dgm:pt>
    <dgm:pt modelId="{8C9EA46E-7DD0-4F16-8099-E8E88E03989B}">
      <dgm:prSet>
        <dgm:style>
          <a:lnRef idx="2">
            <a:schemeClr val="accent5"/>
          </a:lnRef>
          <a:fillRef idx="1">
            <a:schemeClr val="lt1"/>
          </a:fillRef>
          <a:effectRef idx="0">
            <a:schemeClr val="accent5"/>
          </a:effectRef>
          <a:fontRef idx="minor">
            <a:schemeClr val="dk1"/>
          </a:fontRef>
        </dgm:style>
      </dgm:prSet>
      <dgm:spPr/>
      <dgm:t>
        <a:bodyPr/>
        <a:lstStyle/>
        <a:p>
          <a:pPr rtl="0">
            <a:lnSpc>
              <a:spcPct val="100000"/>
            </a:lnSpc>
          </a:pPr>
          <a:r>
            <a:rPr lang="uz-Cyrl-UZ" b="1" dirty="0" smtClean="0">
              <a:solidFill>
                <a:srgbClr val="002060"/>
              </a:solidFill>
              <a:latin typeface="Times New Roman" panose="02020603050405020304" pitchFamily="18" charset="0"/>
              <a:cs typeface="Times New Roman" panose="02020603050405020304" pitchFamily="18" charset="0"/>
            </a:rPr>
            <a:t>QULOQ  1 </a:t>
          </a:r>
          <a:r>
            <a:rPr lang="uz-Cyrl-UZ" dirty="0" smtClean="0">
              <a:solidFill>
                <a:srgbClr val="002060"/>
              </a:solidFill>
              <a:latin typeface="Times New Roman" panose="02020603050405020304" pitchFamily="18" charset="0"/>
              <a:cs typeface="Times New Roman" panose="02020603050405020304" pitchFamily="18" charset="0"/>
            </a:rPr>
            <a:t>Odam hamda umurtqali hayvonlarning eshitish hamda muvozanat a’zosi va uning tashqi qismi.</a:t>
          </a:r>
          <a:endParaRPr lang="ru-RU" dirty="0">
            <a:solidFill>
              <a:srgbClr val="002060"/>
            </a:solidFill>
            <a:latin typeface="Times New Roman" panose="02020603050405020304" pitchFamily="18" charset="0"/>
            <a:cs typeface="Times New Roman" panose="02020603050405020304" pitchFamily="18" charset="0"/>
          </a:endParaRPr>
        </a:p>
      </dgm:t>
    </dgm:pt>
    <dgm:pt modelId="{A9981259-6BBD-4C9C-B97D-C8BDD31F94BF}" type="parTrans" cxnId="{0F117120-F589-4C1C-8429-EBA09EFD92AF}">
      <dgm:prSet/>
      <dgm:spPr/>
      <dgm:t>
        <a:bodyPr/>
        <a:lstStyle/>
        <a:p>
          <a:endParaRPr lang="ru-RU"/>
        </a:p>
      </dgm:t>
    </dgm:pt>
    <dgm:pt modelId="{E5A86347-A5BC-43BE-98C4-424D33CC2DE6}" type="sibTrans" cxnId="{0F117120-F589-4C1C-8429-EBA09EFD92AF}">
      <dgm:prSet/>
      <dgm:spPr/>
      <dgm:t>
        <a:bodyPr/>
        <a:lstStyle/>
        <a:p>
          <a:endParaRPr lang="ru-RU"/>
        </a:p>
      </dgm:t>
    </dgm:pt>
    <dgm:pt modelId="{D08FE7FE-68A2-4C42-AE5F-C3DF127294B7}">
      <dgm:prSet>
        <dgm:style>
          <a:lnRef idx="2">
            <a:schemeClr val="accent6"/>
          </a:lnRef>
          <a:fillRef idx="1">
            <a:schemeClr val="lt1"/>
          </a:fillRef>
          <a:effectRef idx="0">
            <a:schemeClr val="accent6"/>
          </a:effectRef>
          <a:fontRef idx="minor">
            <a:schemeClr val="dk1"/>
          </a:fontRef>
        </dgm:style>
      </dgm:prSet>
      <dgm:spPr/>
      <dgm:t>
        <a:bodyPr/>
        <a:lstStyle/>
        <a:p>
          <a:pPr algn="l" rtl="0">
            <a:lnSpc>
              <a:spcPct val="100000"/>
            </a:lnSpc>
          </a:pPr>
          <a:r>
            <a:rPr lang="en-US" i="1" dirty="0" smtClean="0">
              <a:solidFill>
                <a:srgbClr val="002060"/>
              </a:solidFill>
              <a:latin typeface="Times New Roman" panose="02020603050405020304" pitchFamily="18" charset="0"/>
              <a:cs typeface="Times New Roman" panose="02020603050405020304" pitchFamily="18" charset="0"/>
            </a:rPr>
            <a:t>«…</a:t>
          </a:r>
          <a:r>
            <a:rPr lang="en-US" i="1" dirty="0" err="1" smtClean="0">
              <a:solidFill>
                <a:srgbClr val="002060"/>
              </a:solidFill>
              <a:latin typeface="Times New Roman" panose="02020603050405020304" pitchFamily="18" charset="0"/>
              <a:cs typeface="Times New Roman" panose="02020603050405020304" pitchFamily="18" charset="0"/>
            </a:rPr>
            <a:t>Kichkina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tirnoqcha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keladigan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tilla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halqani</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dadam</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Maskavdan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olib</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keltirgan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edi</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Qolgan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yakka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isirg‘ani</a:t>
          </a:r>
          <a:r>
            <a:rPr lang="en-US" i="1" dirty="0" smtClean="0">
              <a:solidFill>
                <a:srgbClr val="002060"/>
              </a:solidFill>
              <a:latin typeface="Times New Roman" panose="02020603050405020304" pitchFamily="18" charset="0"/>
              <a:cs typeface="Times New Roman" panose="02020603050405020304" pitchFamily="18" charset="0"/>
            </a:rPr>
            <a:t> </a:t>
          </a:r>
          <a:r>
            <a:rPr lang="en-US" b="1" i="1" u="sng" dirty="0" err="1" smtClean="0">
              <a:solidFill>
                <a:srgbClr val="002060"/>
              </a:solidFill>
              <a:latin typeface="Times New Roman" panose="02020603050405020304" pitchFamily="18" charset="0"/>
              <a:cs typeface="Times New Roman" panose="02020603050405020304" pitchFamily="18" charset="0"/>
            </a:rPr>
            <a:t>qulog‘imdan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olar</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ekanman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shunday</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nafis</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bir</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bezakning</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yo‘qolganiga</a:t>
          </a:r>
          <a:r>
            <a:rPr lang="en-US" i="1" dirty="0" smtClean="0">
              <a:solidFill>
                <a:srgbClr val="002060"/>
              </a:solidFill>
              <a:latin typeface="Times New Roman" panose="02020603050405020304" pitchFamily="18" charset="0"/>
              <a:cs typeface="Times New Roman" panose="02020603050405020304" pitchFamily="18" charset="0"/>
            </a:rPr>
            <a:t> ham, </a:t>
          </a:r>
          <a:r>
            <a:rPr lang="en-US" i="1" dirty="0" err="1" smtClean="0">
              <a:solidFill>
                <a:srgbClr val="002060"/>
              </a:solidFill>
              <a:latin typeface="Times New Roman" panose="02020603050405020304" pitchFamily="18" charset="0"/>
              <a:cs typeface="Times New Roman" panose="02020603050405020304" pitchFamily="18" charset="0"/>
            </a:rPr>
            <a:t>uydagilarning</a:t>
          </a:r>
          <a:r>
            <a:rPr lang="en-US" i="1" dirty="0" smtClean="0">
              <a:solidFill>
                <a:srgbClr val="002060"/>
              </a:solidFill>
              <a:latin typeface="Times New Roman" panose="02020603050405020304" pitchFamily="18" charset="0"/>
              <a:cs typeface="Times New Roman" panose="02020603050405020304" pitchFamily="18" charset="0"/>
            </a:rPr>
            <a:t> gap-</a:t>
          </a:r>
          <a:r>
            <a:rPr lang="en-US" i="1" dirty="0" err="1" smtClean="0">
              <a:solidFill>
                <a:srgbClr val="002060"/>
              </a:solidFill>
              <a:latin typeface="Times New Roman" panose="02020603050405020304" pitchFamily="18" charset="0"/>
              <a:cs typeface="Times New Roman" panose="02020603050405020304" pitchFamily="18" charset="0"/>
            </a:rPr>
            <a:t>so‘zlariga</a:t>
          </a:r>
          <a:r>
            <a:rPr lang="en-US" i="1" dirty="0" smtClean="0">
              <a:solidFill>
                <a:srgbClr val="002060"/>
              </a:solidFill>
              <a:latin typeface="Times New Roman" panose="02020603050405020304" pitchFamily="18" charset="0"/>
              <a:cs typeface="Times New Roman" panose="02020603050405020304" pitchFamily="18" charset="0"/>
            </a:rPr>
            <a:t> ham </a:t>
          </a:r>
          <a:r>
            <a:rPr lang="en-US" i="1" dirty="0" err="1" smtClean="0">
              <a:solidFill>
                <a:srgbClr val="002060"/>
              </a:solidFill>
              <a:latin typeface="Times New Roman" panose="02020603050405020304" pitchFamily="18" charset="0"/>
              <a:cs typeface="Times New Roman" panose="02020603050405020304" pitchFamily="18" charset="0"/>
            </a:rPr>
            <a:t>e’tibor</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bermadim</a:t>
          </a:r>
          <a:r>
            <a:rPr lang="en-US" i="1"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Ushbu</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gapda</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quloq</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so‘zi</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sematik-struktur</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jihatdan</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denotativ</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ma’noda</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qo‘llanilib</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insonning</a:t>
          </a:r>
          <a:r>
            <a:rPr lang="en-US" dirty="0" smtClean="0">
              <a:solidFill>
                <a:srgbClr val="002060"/>
              </a:solidFill>
              <a:latin typeface="Times New Roman" panose="02020603050405020304" pitchFamily="18" charset="0"/>
              <a:cs typeface="Times New Roman" panose="02020603050405020304" pitchFamily="18" charset="0"/>
            </a:rPr>
            <a:t> </a:t>
          </a:r>
          <a:r>
            <a:rPr lang="uz-Cyrl-UZ" dirty="0" smtClean="0">
              <a:solidFill>
                <a:srgbClr val="002060"/>
              </a:solidFill>
              <a:latin typeface="Times New Roman" panose="02020603050405020304" pitchFamily="18" charset="0"/>
              <a:cs typeface="Times New Roman" panose="02020603050405020304" pitchFamily="18" charset="0"/>
            </a:rPr>
            <a:t>eshitish</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a’zosi</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ifodalangan</a:t>
          </a:r>
          <a:r>
            <a:rPr lang="en-US" b="1" dirty="0" smtClean="0">
              <a:solidFill>
                <a:srgbClr val="002060"/>
              </a:solidFill>
              <a:latin typeface="Times New Roman" panose="02020603050405020304" pitchFamily="18" charset="0"/>
              <a:cs typeface="Times New Roman" panose="02020603050405020304" pitchFamily="18" charset="0"/>
            </a:rPr>
            <a:t>.</a:t>
          </a:r>
          <a:r>
            <a:rPr lang="en-US" dirty="0" smtClean="0">
              <a:solidFill>
                <a:srgbClr val="002060"/>
              </a:solidFill>
              <a:latin typeface="Times New Roman" panose="02020603050405020304" pitchFamily="18" charset="0"/>
              <a:cs typeface="Times New Roman" panose="02020603050405020304" pitchFamily="18" charset="0"/>
            </a:rPr>
            <a:t> Bu </a:t>
          </a:r>
          <a:r>
            <a:rPr lang="en-US" dirty="0" err="1" smtClean="0">
              <a:solidFill>
                <a:srgbClr val="002060"/>
              </a:solidFill>
              <a:latin typeface="Times New Roman" panose="02020603050405020304" pitchFamily="18" charset="0"/>
              <a:cs typeface="Times New Roman" panose="02020603050405020304" pitchFamily="18" charset="0"/>
            </a:rPr>
            <a:t>gapdagi</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ma’no</a:t>
          </a:r>
          <a:r>
            <a:rPr lang="en-US" dirty="0" smtClean="0">
              <a:solidFill>
                <a:srgbClr val="002060"/>
              </a:solidFill>
              <a:latin typeface="Times New Roman" panose="02020603050405020304" pitchFamily="18" charset="0"/>
              <a:cs typeface="Times New Roman" panose="02020603050405020304" pitchFamily="18" charset="0"/>
            </a:rPr>
            <a:t> bosh </a:t>
          </a:r>
          <a:r>
            <a:rPr lang="en-US" dirty="0" err="1" smtClean="0">
              <a:solidFill>
                <a:srgbClr val="002060"/>
              </a:solidFill>
              <a:latin typeface="Times New Roman" panose="02020603050405020304" pitchFamily="18" charset="0"/>
              <a:cs typeface="Times New Roman" panose="02020603050405020304" pitchFamily="18" charset="0"/>
            </a:rPr>
            <a:t>ma’no</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hisoblanib</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qolgan</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ko‘chma</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ma’nolarni</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hosil</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qilishga</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asos</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vazifasini</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bajaradi</a:t>
          </a:r>
          <a:r>
            <a:rPr lang="en-US" dirty="0" smtClean="0">
              <a:solidFill>
                <a:srgbClr val="002060"/>
              </a:solidFill>
              <a:latin typeface="Times New Roman" panose="02020603050405020304" pitchFamily="18" charset="0"/>
              <a:cs typeface="Times New Roman" panose="02020603050405020304" pitchFamily="18" charset="0"/>
            </a:rPr>
            <a:t>.</a:t>
          </a:r>
          <a:r>
            <a:rPr lang="ru-RU" dirty="0" smtClean="0">
              <a:solidFill>
                <a:srgbClr val="002060"/>
              </a:solidFill>
              <a:latin typeface="Times New Roman" panose="02020603050405020304" pitchFamily="18" charset="0"/>
              <a:cs typeface="Times New Roman" panose="02020603050405020304" pitchFamily="18" charset="0"/>
            </a:rPr>
            <a:t> </a:t>
          </a:r>
          <a:endParaRPr lang="en-US" dirty="0" smtClean="0">
            <a:solidFill>
              <a:srgbClr val="002060"/>
            </a:solidFill>
            <a:latin typeface="Times New Roman" panose="02020603050405020304" pitchFamily="18" charset="0"/>
            <a:cs typeface="Times New Roman" panose="02020603050405020304" pitchFamily="18" charset="0"/>
          </a:endParaRPr>
        </a:p>
        <a:p>
          <a:pPr algn="r" rtl="0">
            <a:lnSpc>
              <a:spcPct val="100000"/>
            </a:lnSpc>
          </a:pPr>
          <a:r>
            <a:rPr lang="en-US" b="1" i="1" dirty="0" smtClean="0">
              <a:solidFill>
                <a:srgbClr val="002060"/>
              </a:solidFill>
              <a:latin typeface="Times New Roman" panose="02020603050405020304" pitchFamily="18" charset="0"/>
              <a:cs typeface="Times New Roman" panose="02020603050405020304" pitchFamily="18" charset="0"/>
            </a:rPr>
            <a:t>(</a:t>
          </a:r>
          <a:r>
            <a:rPr lang="uz-Cyrl-UZ" b="1" i="1" dirty="0" smtClean="0">
              <a:solidFill>
                <a:srgbClr val="002060"/>
              </a:solidFill>
              <a:latin typeface="Times New Roman" panose="02020603050405020304" pitchFamily="18" charset="0"/>
              <a:cs typeface="Times New Roman" panose="02020603050405020304" pitchFamily="18" charset="0"/>
            </a:rPr>
            <a:t>Саидносирова З. Ойбегим менинг. — Toshkent.: «Шарк», 2005.  63-б</a:t>
          </a:r>
          <a:r>
            <a:rPr lang="en-US" b="1" i="1" dirty="0" smtClean="0">
              <a:solidFill>
                <a:srgbClr val="002060"/>
              </a:solidFill>
              <a:latin typeface="Times New Roman" panose="02020603050405020304" pitchFamily="18" charset="0"/>
              <a:cs typeface="Times New Roman" panose="02020603050405020304" pitchFamily="18" charset="0"/>
            </a:rPr>
            <a:t>)</a:t>
          </a:r>
          <a:endParaRPr lang="ru-RU" dirty="0">
            <a:solidFill>
              <a:srgbClr val="002060"/>
            </a:solidFill>
            <a:latin typeface="Times New Roman" panose="02020603050405020304" pitchFamily="18" charset="0"/>
            <a:cs typeface="Times New Roman" panose="02020603050405020304" pitchFamily="18" charset="0"/>
          </a:endParaRPr>
        </a:p>
      </dgm:t>
    </dgm:pt>
    <dgm:pt modelId="{8C1225B9-B11F-47E6-A51F-E12344B2E607}" type="parTrans" cxnId="{A019688B-96E9-4DA9-88A8-01E75893D00A}">
      <dgm:prSet/>
      <dgm:spPr/>
      <dgm:t>
        <a:bodyPr/>
        <a:lstStyle/>
        <a:p>
          <a:endParaRPr lang="ru-RU"/>
        </a:p>
      </dgm:t>
    </dgm:pt>
    <dgm:pt modelId="{91854B89-AAD2-4ACD-AE88-37F76641E46A}" type="sibTrans" cxnId="{A019688B-96E9-4DA9-88A8-01E75893D00A}">
      <dgm:prSet/>
      <dgm:spPr/>
      <dgm:t>
        <a:bodyPr/>
        <a:lstStyle/>
        <a:p>
          <a:endParaRPr lang="ru-RU"/>
        </a:p>
      </dgm:t>
    </dgm:pt>
    <dgm:pt modelId="{49EA579F-7419-487C-8147-24654CDC5AD8}" type="pres">
      <dgm:prSet presAssocID="{4E7348D5-2303-47FD-86A0-5910ECDC9452}" presName="vert0" presStyleCnt="0">
        <dgm:presLayoutVars>
          <dgm:dir/>
          <dgm:animOne val="branch"/>
          <dgm:animLvl val="lvl"/>
        </dgm:presLayoutVars>
      </dgm:prSet>
      <dgm:spPr/>
      <dgm:t>
        <a:bodyPr/>
        <a:lstStyle/>
        <a:p>
          <a:endParaRPr lang="ru-RU"/>
        </a:p>
      </dgm:t>
    </dgm:pt>
    <dgm:pt modelId="{FD54AE02-6658-4A6B-A5FC-F27603080887}" type="pres">
      <dgm:prSet presAssocID="{9DC0B442-2698-4570-99D2-5A14C2FCA078}" presName="thickLine" presStyleLbl="alignNode1" presStyleIdx="0" presStyleCnt="3"/>
      <dgm:spPr/>
    </dgm:pt>
    <dgm:pt modelId="{DA303A87-F62E-40D3-83E1-C04DE340D7CA}" type="pres">
      <dgm:prSet presAssocID="{9DC0B442-2698-4570-99D2-5A14C2FCA078}" presName="horz1" presStyleCnt="0"/>
      <dgm:spPr/>
    </dgm:pt>
    <dgm:pt modelId="{070D3398-E518-4AA3-9F48-479795FECC6E}" type="pres">
      <dgm:prSet presAssocID="{9DC0B442-2698-4570-99D2-5A14C2FCA078}" presName="tx1" presStyleLbl="revTx" presStyleIdx="0" presStyleCnt="3"/>
      <dgm:spPr/>
      <dgm:t>
        <a:bodyPr/>
        <a:lstStyle/>
        <a:p>
          <a:endParaRPr lang="ru-RU"/>
        </a:p>
      </dgm:t>
    </dgm:pt>
    <dgm:pt modelId="{C4D778ED-C3BA-4A65-AD25-88AAC3B797DC}" type="pres">
      <dgm:prSet presAssocID="{9DC0B442-2698-4570-99D2-5A14C2FCA078}" presName="vert1" presStyleCnt="0"/>
      <dgm:spPr/>
    </dgm:pt>
    <dgm:pt modelId="{8F964D26-6490-4812-8A8B-4EEE8F14BF32}" type="pres">
      <dgm:prSet presAssocID="{8C9EA46E-7DD0-4F16-8099-E8E88E03989B}" presName="thickLine" presStyleLbl="alignNode1" presStyleIdx="1" presStyleCnt="3"/>
      <dgm:spPr/>
    </dgm:pt>
    <dgm:pt modelId="{64B00626-D028-4CF2-820F-C931777AEB85}" type="pres">
      <dgm:prSet presAssocID="{8C9EA46E-7DD0-4F16-8099-E8E88E03989B}" presName="horz1" presStyleCnt="0"/>
      <dgm:spPr/>
    </dgm:pt>
    <dgm:pt modelId="{D6810417-3984-43FE-8B44-60A9EAE80A1C}" type="pres">
      <dgm:prSet presAssocID="{8C9EA46E-7DD0-4F16-8099-E8E88E03989B}" presName="tx1" presStyleLbl="revTx" presStyleIdx="1" presStyleCnt="3"/>
      <dgm:spPr/>
      <dgm:t>
        <a:bodyPr/>
        <a:lstStyle/>
        <a:p>
          <a:endParaRPr lang="ru-RU"/>
        </a:p>
      </dgm:t>
    </dgm:pt>
    <dgm:pt modelId="{4F222DE2-1BB8-4BF3-8FDB-603A21F9127C}" type="pres">
      <dgm:prSet presAssocID="{8C9EA46E-7DD0-4F16-8099-E8E88E03989B}" presName="vert1" presStyleCnt="0"/>
      <dgm:spPr/>
    </dgm:pt>
    <dgm:pt modelId="{01049F78-A874-4FAD-9275-EC437835CCE3}" type="pres">
      <dgm:prSet presAssocID="{D08FE7FE-68A2-4C42-AE5F-C3DF127294B7}" presName="thickLine" presStyleLbl="alignNode1" presStyleIdx="2" presStyleCnt="3"/>
      <dgm:spPr/>
    </dgm:pt>
    <dgm:pt modelId="{F6AABED1-3609-4F66-A0F9-5B5BD8B33ECC}" type="pres">
      <dgm:prSet presAssocID="{D08FE7FE-68A2-4C42-AE5F-C3DF127294B7}" presName="horz1" presStyleCnt="0"/>
      <dgm:spPr/>
    </dgm:pt>
    <dgm:pt modelId="{E04BD95C-2B4C-41DD-A562-76B494761E83}" type="pres">
      <dgm:prSet presAssocID="{D08FE7FE-68A2-4C42-AE5F-C3DF127294B7}" presName="tx1" presStyleLbl="revTx" presStyleIdx="2" presStyleCnt="3" custScaleY="269265"/>
      <dgm:spPr/>
      <dgm:t>
        <a:bodyPr/>
        <a:lstStyle/>
        <a:p>
          <a:endParaRPr lang="ru-RU"/>
        </a:p>
      </dgm:t>
    </dgm:pt>
    <dgm:pt modelId="{DBF71537-ADC2-4992-8DBD-838F4E7C7B5A}" type="pres">
      <dgm:prSet presAssocID="{D08FE7FE-68A2-4C42-AE5F-C3DF127294B7}" presName="vert1" presStyleCnt="0"/>
      <dgm:spPr/>
    </dgm:pt>
  </dgm:ptLst>
  <dgm:cxnLst>
    <dgm:cxn modelId="{F856EB5B-445E-46DB-A384-8393905F8742}" srcId="{4E7348D5-2303-47FD-86A0-5910ECDC9452}" destId="{9DC0B442-2698-4570-99D2-5A14C2FCA078}" srcOrd="0" destOrd="0" parTransId="{DD1FF53F-5510-4B26-A0F3-F90C3426F687}" sibTransId="{F4BDE075-0101-4FEC-9A19-6EFD376F0B19}"/>
    <dgm:cxn modelId="{2883268D-BB1F-4CB6-818E-3FB5670FE769}" type="presOf" srcId="{9DC0B442-2698-4570-99D2-5A14C2FCA078}" destId="{070D3398-E518-4AA3-9F48-479795FECC6E}" srcOrd="0" destOrd="0" presId="urn:microsoft.com/office/officeart/2008/layout/LinedList"/>
    <dgm:cxn modelId="{0F117120-F589-4C1C-8429-EBA09EFD92AF}" srcId="{4E7348D5-2303-47FD-86A0-5910ECDC9452}" destId="{8C9EA46E-7DD0-4F16-8099-E8E88E03989B}" srcOrd="1" destOrd="0" parTransId="{A9981259-6BBD-4C9C-B97D-C8BDD31F94BF}" sibTransId="{E5A86347-A5BC-43BE-98C4-424D33CC2DE6}"/>
    <dgm:cxn modelId="{DCEF4432-70EF-4B63-9F94-8D8690BECE6F}" type="presOf" srcId="{D08FE7FE-68A2-4C42-AE5F-C3DF127294B7}" destId="{E04BD95C-2B4C-41DD-A562-76B494761E83}" srcOrd="0" destOrd="0" presId="urn:microsoft.com/office/officeart/2008/layout/LinedList"/>
    <dgm:cxn modelId="{AC7685AA-75FF-4A54-92D8-1E7A39AA3596}" type="presOf" srcId="{8C9EA46E-7DD0-4F16-8099-E8E88E03989B}" destId="{D6810417-3984-43FE-8B44-60A9EAE80A1C}" srcOrd="0" destOrd="0" presId="urn:microsoft.com/office/officeart/2008/layout/LinedList"/>
    <dgm:cxn modelId="{F0B8071B-C81C-42A4-9A94-0EF971BC7E9A}" type="presOf" srcId="{4E7348D5-2303-47FD-86A0-5910ECDC9452}" destId="{49EA579F-7419-487C-8147-24654CDC5AD8}" srcOrd="0" destOrd="0" presId="urn:microsoft.com/office/officeart/2008/layout/LinedList"/>
    <dgm:cxn modelId="{A019688B-96E9-4DA9-88A8-01E75893D00A}" srcId="{4E7348D5-2303-47FD-86A0-5910ECDC9452}" destId="{D08FE7FE-68A2-4C42-AE5F-C3DF127294B7}" srcOrd="2" destOrd="0" parTransId="{8C1225B9-B11F-47E6-A51F-E12344B2E607}" sibTransId="{91854B89-AAD2-4ACD-AE88-37F76641E46A}"/>
    <dgm:cxn modelId="{BE641947-DC8D-4128-AD54-5FCACF909B17}" type="presParOf" srcId="{49EA579F-7419-487C-8147-24654CDC5AD8}" destId="{FD54AE02-6658-4A6B-A5FC-F27603080887}" srcOrd="0" destOrd="0" presId="urn:microsoft.com/office/officeart/2008/layout/LinedList"/>
    <dgm:cxn modelId="{363786C9-6C5C-4B91-90A8-E96F37DE8DA4}" type="presParOf" srcId="{49EA579F-7419-487C-8147-24654CDC5AD8}" destId="{DA303A87-F62E-40D3-83E1-C04DE340D7CA}" srcOrd="1" destOrd="0" presId="urn:microsoft.com/office/officeart/2008/layout/LinedList"/>
    <dgm:cxn modelId="{C6D14CFD-8C54-4D33-B775-54DE2BFB63FA}" type="presParOf" srcId="{DA303A87-F62E-40D3-83E1-C04DE340D7CA}" destId="{070D3398-E518-4AA3-9F48-479795FECC6E}" srcOrd="0" destOrd="0" presId="urn:microsoft.com/office/officeart/2008/layout/LinedList"/>
    <dgm:cxn modelId="{6EFB330E-9E47-4011-B8E3-A74765ABB709}" type="presParOf" srcId="{DA303A87-F62E-40D3-83E1-C04DE340D7CA}" destId="{C4D778ED-C3BA-4A65-AD25-88AAC3B797DC}" srcOrd="1" destOrd="0" presId="urn:microsoft.com/office/officeart/2008/layout/LinedList"/>
    <dgm:cxn modelId="{DD98A5DB-0AD4-411D-91E9-8A45B4A2414D}" type="presParOf" srcId="{49EA579F-7419-487C-8147-24654CDC5AD8}" destId="{8F964D26-6490-4812-8A8B-4EEE8F14BF32}" srcOrd="2" destOrd="0" presId="urn:microsoft.com/office/officeart/2008/layout/LinedList"/>
    <dgm:cxn modelId="{5238F7E9-B21D-4CAB-BB6A-DC46A4CDB48B}" type="presParOf" srcId="{49EA579F-7419-487C-8147-24654CDC5AD8}" destId="{64B00626-D028-4CF2-820F-C931777AEB85}" srcOrd="3" destOrd="0" presId="urn:microsoft.com/office/officeart/2008/layout/LinedList"/>
    <dgm:cxn modelId="{6DCC2B3E-668C-43D6-9484-AE6D259043A6}" type="presParOf" srcId="{64B00626-D028-4CF2-820F-C931777AEB85}" destId="{D6810417-3984-43FE-8B44-60A9EAE80A1C}" srcOrd="0" destOrd="0" presId="urn:microsoft.com/office/officeart/2008/layout/LinedList"/>
    <dgm:cxn modelId="{536A681B-0551-47CB-97C7-167BCA228584}" type="presParOf" srcId="{64B00626-D028-4CF2-820F-C931777AEB85}" destId="{4F222DE2-1BB8-4BF3-8FDB-603A21F9127C}" srcOrd="1" destOrd="0" presId="urn:microsoft.com/office/officeart/2008/layout/LinedList"/>
    <dgm:cxn modelId="{13402262-8584-4941-AC3E-27A9B92FD4FC}" type="presParOf" srcId="{49EA579F-7419-487C-8147-24654CDC5AD8}" destId="{01049F78-A874-4FAD-9275-EC437835CCE3}" srcOrd="4" destOrd="0" presId="urn:microsoft.com/office/officeart/2008/layout/LinedList"/>
    <dgm:cxn modelId="{6E19FA19-2C13-43DD-9575-0600BB943783}" type="presParOf" srcId="{49EA579F-7419-487C-8147-24654CDC5AD8}" destId="{F6AABED1-3609-4F66-A0F9-5B5BD8B33ECC}" srcOrd="5" destOrd="0" presId="urn:microsoft.com/office/officeart/2008/layout/LinedList"/>
    <dgm:cxn modelId="{B321628A-E782-4A49-9068-B907D04545C7}" type="presParOf" srcId="{F6AABED1-3609-4F66-A0F9-5B5BD8B33ECC}" destId="{E04BD95C-2B4C-41DD-A562-76B494761E83}" srcOrd="0" destOrd="0" presId="urn:microsoft.com/office/officeart/2008/layout/LinedList"/>
    <dgm:cxn modelId="{A7A2BAC2-5FC5-4EAD-9A75-F2D2F6965E36}" type="presParOf" srcId="{F6AABED1-3609-4F66-A0F9-5B5BD8B33ECC}" destId="{DBF71537-ADC2-4992-8DBD-838F4E7C7B5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4050FCA-97D2-478D-9676-CDF895D327ED}" type="doc">
      <dgm:prSet loTypeId="urn:microsoft.com/office/officeart/2008/layout/HalfCircleOrganizationChart" loCatId="hierarchy" qsTypeId="urn:microsoft.com/office/officeart/2005/8/quickstyle/3d3" qsCatId="3D" csTypeId="urn:microsoft.com/office/officeart/2005/8/colors/colorful3" csCatId="colorful"/>
      <dgm:spPr/>
      <dgm:t>
        <a:bodyPr/>
        <a:lstStyle/>
        <a:p>
          <a:endParaRPr lang="ru-RU"/>
        </a:p>
      </dgm:t>
    </dgm:pt>
    <dgm:pt modelId="{D7423330-7D23-4419-95C5-7A73DCD03FC2}">
      <dgm:prSet/>
      <dgm:spPr/>
      <dgm:t>
        <a:bodyPr/>
        <a:lstStyle/>
        <a:p>
          <a:pPr rtl="0"/>
          <a:r>
            <a:rPr lang="en-US" b="1" i="1" dirty="0" smtClean="0">
              <a:latin typeface="Times New Roman" panose="02020603050405020304" pitchFamily="18" charset="0"/>
              <a:cs typeface="Times New Roman" panose="02020603050405020304" pitchFamily="18" charset="0"/>
            </a:rPr>
            <a:t>QULOQ 1</a:t>
          </a:r>
          <a:endParaRPr lang="ru-RU" dirty="0">
            <a:latin typeface="Times New Roman" panose="02020603050405020304" pitchFamily="18" charset="0"/>
            <a:cs typeface="Times New Roman" panose="02020603050405020304" pitchFamily="18" charset="0"/>
          </a:endParaRPr>
        </a:p>
      </dgm:t>
    </dgm:pt>
    <dgm:pt modelId="{92DA475E-C8F6-412E-ABD1-97BBE2ED5589}" type="parTrans" cxnId="{E94939E8-78D5-4AA3-B87D-1172C18E0FF5}">
      <dgm:prSet/>
      <dgm:spPr/>
      <dgm:t>
        <a:bodyPr/>
        <a:lstStyle/>
        <a:p>
          <a:endParaRPr lang="ru-RU">
            <a:latin typeface="Times New Roman" panose="02020603050405020304" pitchFamily="18" charset="0"/>
            <a:cs typeface="Times New Roman" panose="02020603050405020304" pitchFamily="18" charset="0"/>
          </a:endParaRPr>
        </a:p>
      </dgm:t>
    </dgm:pt>
    <dgm:pt modelId="{5D2E737F-81EE-4116-9233-7B484BD14B81}" type="sibTrans" cxnId="{E94939E8-78D5-4AA3-B87D-1172C18E0FF5}">
      <dgm:prSet/>
      <dgm:spPr/>
      <dgm:t>
        <a:bodyPr/>
        <a:lstStyle/>
        <a:p>
          <a:endParaRPr lang="ru-RU">
            <a:latin typeface="Times New Roman" panose="02020603050405020304" pitchFamily="18" charset="0"/>
            <a:cs typeface="Times New Roman" panose="02020603050405020304" pitchFamily="18" charset="0"/>
          </a:endParaRPr>
        </a:p>
      </dgm:t>
    </dgm:pt>
    <dgm:pt modelId="{B24E26B0-DF1F-4890-B618-D1B087C50F05}">
      <dgm:prSet/>
      <dgm:spPr/>
      <dgm:t>
        <a:bodyPr/>
        <a:lstStyle/>
        <a:p>
          <a:pPr rtl="0"/>
          <a:r>
            <a:rPr lang="en-US" b="1" i="1" smtClean="0">
              <a:latin typeface="Times New Roman" panose="02020603050405020304" pitchFamily="18" charset="0"/>
              <a:cs typeface="Times New Roman" panose="02020603050405020304" pitchFamily="18" charset="0"/>
            </a:rPr>
            <a:t>QULOQ 2</a:t>
          </a:r>
          <a:endParaRPr lang="ru-RU">
            <a:latin typeface="Times New Roman" panose="02020603050405020304" pitchFamily="18" charset="0"/>
            <a:cs typeface="Times New Roman" panose="02020603050405020304" pitchFamily="18" charset="0"/>
          </a:endParaRPr>
        </a:p>
      </dgm:t>
    </dgm:pt>
    <dgm:pt modelId="{175233C4-D2CC-402C-B4E0-11BF779A08A4}" type="parTrans" cxnId="{36FCD636-8E3C-432A-8EB8-408D8B63AB52}">
      <dgm:prSet/>
      <dgm:spPr/>
      <dgm:t>
        <a:bodyPr/>
        <a:lstStyle/>
        <a:p>
          <a:endParaRPr lang="ru-RU">
            <a:latin typeface="Times New Roman" panose="02020603050405020304" pitchFamily="18" charset="0"/>
            <a:cs typeface="Times New Roman" panose="02020603050405020304" pitchFamily="18" charset="0"/>
          </a:endParaRPr>
        </a:p>
      </dgm:t>
    </dgm:pt>
    <dgm:pt modelId="{0AF66672-FE7B-4BB8-BC06-427CE10407A9}" type="sibTrans" cxnId="{36FCD636-8E3C-432A-8EB8-408D8B63AB52}">
      <dgm:prSet/>
      <dgm:spPr/>
      <dgm:t>
        <a:bodyPr/>
        <a:lstStyle/>
        <a:p>
          <a:endParaRPr lang="ru-RU">
            <a:latin typeface="Times New Roman" panose="02020603050405020304" pitchFamily="18" charset="0"/>
            <a:cs typeface="Times New Roman" panose="02020603050405020304" pitchFamily="18" charset="0"/>
          </a:endParaRPr>
        </a:p>
      </dgm:t>
    </dgm:pt>
    <dgm:pt modelId="{1BD6757F-B2BA-4E84-A22D-24AFBDB9439C}">
      <dgm:prSet/>
      <dgm:spPr/>
      <dgm:t>
        <a:bodyPr/>
        <a:lstStyle/>
        <a:p>
          <a:pPr rtl="0"/>
          <a:r>
            <a:rPr lang="en-US" b="1" i="1" smtClean="0">
              <a:latin typeface="Times New Roman" panose="02020603050405020304" pitchFamily="18" charset="0"/>
              <a:cs typeface="Times New Roman" panose="02020603050405020304" pitchFamily="18" charset="0"/>
            </a:rPr>
            <a:t>QULOQ 3</a:t>
          </a:r>
          <a:endParaRPr lang="ru-RU">
            <a:latin typeface="Times New Roman" panose="02020603050405020304" pitchFamily="18" charset="0"/>
            <a:cs typeface="Times New Roman" panose="02020603050405020304" pitchFamily="18" charset="0"/>
          </a:endParaRPr>
        </a:p>
      </dgm:t>
    </dgm:pt>
    <dgm:pt modelId="{87DBF532-B92B-4FB5-BE48-5693E80CA9DB}" type="parTrans" cxnId="{41DEB3D0-9405-497B-BF4B-EF1082CEA81D}">
      <dgm:prSet/>
      <dgm:spPr/>
      <dgm:t>
        <a:bodyPr/>
        <a:lstStyle/>
        <a:p>
          <a:endParaRPr lang="ru-RU">
            <a:latin typeface="Times New Roman" panose="02020603050405020304" pitchFamily="18" charset="0"/>
            <a:cs typeface="Times New Roman" panose="02020603050405020304" pitchFamily="18" charset="0"/>
          </a:endParaRPr>
        </a:p>
      </dgm:t>
    </dgm:pt>
    <dgm:pt modelId="{80F1D1B3-958D-4141-96BE-71D9913FFB3F}" type="sibTrans" cxnId="{41DEB3D0-9405-497B-BF4B-EF1082CEA81D}">
      <dgm:prSet/>
      <dgm:spPr/>
      <dgm:t>
        <a:bodyPr/>
        <a:lstStyle/>
        <a:p>
          <a:endParaRPr lang="ru-RU">
            <a:latin typeface="Times New Roman" panose="02020603050405020304" pitchFamily="18" charset="0"/>
            <a:cs typeface="Times New Roman" panose="02020603050405020304" pitchFamily="18" charset="0"/>
          </a:endParaRPr>
        </a:p>
      </dgm:t>
    </dgm:pt>
    <dgm:pt modelId="{5589EF3C-7826-406F-BE49-6FEA9B6C0A7E}">
      <dgm:prSet/>
      <dgm:spPr/>
      <dgm:t>
        <a:bodyPr/>
        <a:lstStyle/>
        <a:p>
          <a:pPr rtl="0"/>
          <a:r>
            <a:rPr lang="en-US" b="1" i="1" smtClean="0">
              <a:latin typeface="Times New Roman" panose="02020603050405020304" pitchFamily="18" charset="0"/>
              <a:cs typeface="Times New Roman" panose="02020603050405020304" pitchFamily="18" charset="0"/>
            </a:rPr>
            <a:t>QULOQ 4</a:t>
          </a:r>
          <a:endParaRPr lang="ru-RU">
            <a:latin typeface="Times New Roman" panose="02020603050405020304" pitchFamily="18" charset="0"/>
            <a:cs typeface="Times New Roman" panose="02020603050405020304" pitchFamily="18" charset="0"/>
          </a:endParaRPr>
        </a:p>
      </dgm:t>
    </dgm:pt>
    <dgm:pt modelId="{19306936-550C-464F-8F04-163E1827D574}" type="parTrans" cxnId="{EA392C50-9656-4CD2-A494-7E085598FC3E}">
      <dgm:prSet/>
      <dgm:spPr/>
      <dgm:t>
        <a:bodyPr/>
        <a:lstStyle/>
        <a:p>
          <a:endParaRPr lang="ru-RU">
            <a:latin typeface="Times New Roman" panose="02020603050405020304" pitchFamily="18" charset="0"/>
            <a:cs typeface="Times New Roman" panose="02020603050405020304" pitchFamily="18" charset="0"/>
          </a:endParaRPr>
        </a:p>
      </dgm:t>
    </dgm:pt>
    <dgm:pt modelId="{03465714-5DC6-458D-B33D-BF1E07B9D361}" type="sibTrans" cxnId="{EA392C50-9656-4CD2-A494-7E085598FC3E}">
      <dgm:prSet/>
      <dgm:spPr/>
      <dgm:t>
        <a:bodyPr/>
        <a:lstStyle/>
        <a:p>
          <a:endParaRPr lang="ru-RU">
            <a:latin typeface="Times New Roman" panose="02020603050405020304" pitchFamily="18" charset="0"/>
            <a:cs typeface="Times New Roman" panose="02020603050405020304" pitchFamily="18" charset="0"/>
          </a:endParaRPr>
        </a:p>
      </dgm:t>
    </dgm:pt>
    <dgm:pt modelId="{EF327699-06AA-4CFC-A7E1-B94316E36C74}">
      <dgm:prSet/>
      <dgm:spPr/>
      <dgm:t>
        <a:bodyPr/>
        <a:lstStyle/>
        <a:p>
          <a:pPr rtl="0"/>
          <a:r>
            <a:rPr lang="en-US" b="1" i="1" smtClean="0">
              <a:latin typeface="Times New Roman" panose="02020603050405020304" pitchFamily="18" charset="0"/>
              <a:cs typeface="Times New Roman" panose="02020603050405020304" pitchFamily="18" charset="0"/>
            </a:rPr>
            <a:t>QULOQ 5</a:t>
          </a:r>
          <a:endParaRPr lang="ru-RU">
            <a:latin typeface="Times New Roman" panose="02020603050405020304" pitchFamily="18" charset="0"/>
            <a:cs typeface="Times New Roman" panose="02020603050405020304" pitchFamily="18" charset="0"/>
          </a:endParaRPr>
        </a:p>
      </dgm:t>
    </dgm:pt>
    <dgm:pt modelId="{ACCCBF10-D1D6-43AC-96BD-CC941632381E}" type="parTrans" cxnId="{B01CA334-B8AF-4FA3-B6CA-351AD7914A7A}">
      <dgm:prSet/>
      <dgm:spPr/>
      <dgm:t>
        <a:bodyPr/>
        <a:lstStyle/>
        <a:p>
          <a:endParaRPr lang="ru-RU">
            <a:latin typeface="Times New Roman" panose="02020603050405020304" pitchFamily="18" charset="0"/>
            <a:cs typeface="Times New Roman" panose="02020603050405020304" pitchFamily="18" charset="0"/>
          </a:endParaRPr>
        </a:p>
      </dgm:t>
    </dgm:pt>
    <dgm:pt modelId="{308C07C6-30A5-4219-901A-A96BEA8329BA}" type="sibTrans" cxnId="{B01CA334-B8AF-4FA3-B6CA-351AD7914A7A}">
      <dgm:prSet/>
      <dgm:spPr/>
      <dgm:t>
        <a:bodyPr/>
        <a:lstStyle/>
        <a:p>
          <a:endParaRPr lang="ru-RU">
            <a:latin typeface="Times New Roman" panose="02020603050405020304" pitchFamily="18" charset="0"/>
            <a:cs typeface="Times New Roman" panose="02020603050405020304" pitchFamily="18" charset="0"/>
          </a:endParaRPr>
        </a:p>
      </dgm:t>
    </dgm:pt>
    <dgm:pt modelId="{EC9A62F5-658D-4E93-A305-4EC85D5FF690}">
      <dgm:prSet/>
      <dgm:spPr/>
      <dgm:t>
        <a:bodyPr/>
        <a:lstStyle/>
        <a:p>
          <a:pPr rtl="0"/>
          <a:r>
            <a:rPr lang="en-US" b="1" i="1" smtClean="0">
              <a:latin typeface="Times New Roman" panose="02020603050405020304" pitchFamily="18" charset="0"/>
              <a:cs typeface="Times New Roman" panose="02020603050405020304" pitchFamily="18" charset="0"/>
            </a:rPr>
            <a:t>QULOQ 6</a:t>
          </a:r>
          <a:endParaRPr lang="ru-RU">
            <a:latin typeface="Times New Roman" panose="02020603050405020304" pitchFamily="18" charset="0"/>
            <a:cs typeface="Times New Roman" panose="02020603050405020304" pitchFamily="18" charset="0"/>
          </a:endParaRPr>
        </a:p>
      </dgm:t>
    </dgm:pt>
    <dgm:pt modelId="{BA7FA467-026D-4170-A256-588BB99D5905}" type="parTrans" cxnId="{51C11A28-705D-4456-BED7-8B36443E0BCD}">
      <dgm:prSet/>
      <dgm:spPr/>
      <dgm:t>
        <a:bodyPr/>
        <a:lstStyle/>
        <a:p>
          <a:endParaRPr lang="ru-RU">
            <a:latin typeface="Times New Roman" panose="02020603050405020304" pitchFamily="18" charset="0"/>
            <a:cs typeface="Times New Roman" panose="02020603050405020304" pitchFamily="18" charset="0"/>
          </a:endParaRPr>
        </a:p>
      </dgm:t>
    </dgm:pt>
    <dgm:pt modelId="{B6BBBA1A-2FE1-45D9-A263-B3A4C4B9F2C7}" type="sibTrans" cxnId="{51C11A28-705D-4456-BED7-8B36443E0BCD}">
      <dgm:prSet/>
      <dgm:spPr/>
      <dgm:t>
        <a:bodyPr/>
        <a:lstStyle/>
        <a:p>
          <a:endParaRPr lang="ru-RU">
            <a:latin typeface="Times New Roman" panose="02020603050405020304" pitchFamily="18" charset="0"/>
            <a:cs typeface="Times New Roman" panose="02020603050405020304" pitchFamily="18" charset="0"/>
          </a:endParaRPr>
        </a:p>
      </dgm:t>
    </dgm:pt>
    <dgm:pt modelId="{16CFE646-9B4B-4B93-AEB5-3504EB40C5AD}" type="pres">
      <dgm:prSet presAssocID="{04050FCA-97D2-478D-9676-CDF895D327ED}" presName="Name0" presStyleCnt="0">
        <dgm:presLayoutVars>
          <dgm:orgChart val="1"/>
          <dgm:chPref val="1"/>
          <dgm:dir/>
          <dgm:animOne val="branch"/>
          <dgm:animLvl val="lvl"/>
          <dgm:resizeHandles/>
        </dgm:presLayoutVars>
      </dgm:prSet>
      <dgm:spPr/>
      <dgm:t>
        <a:bodyPr/>
        <a:lstStyle/>
        <a:p>
          <a:endParaRPr lang="ru-RU"/>
        </a:p>
      </dgm:t>
    </dgm:pt>
    <dgm:pt modelId="{3D61BD69-6146-47AA-8400-4FC91FE6CC2A}" type="pres">
      <dgm:prSet presAssocID="{D7423330-7D23-4419-95C5-7A73DCD03FC2}" presName="hierRoot1" presStyleCnt="0">
        <dgm:presLayoutVars>
          <dgm:hierBranch val="init"/>
        </dgm:presLayoutVars>
      </dgm:prSet>
      <dgm:spPr/>
    </dgm:pt>
    <dgm:pt modelId="{2595C57B-9C6A-42F2-8882-28EF8B4A2189}" type="pres">
      <dgm:prSet presAssocID="{D7423330-7D23-4419-95C5-7A73DCD03FC2}" presName="rootComposite1" presStyleCnt="0"/>
      <dgm:spPr/>
    </dgm:pt>
    <dgm:pt modelId="{78D0A2CF-A700-48A4-829D-B0C634C86FA1}" type="pres">
      <dgm:prSet presAssocID="{D7423330-7D23-4419-95C5-7A73DCD03FC2}" presName="rootText1" presStyleLbl="alignAcc1" presStyleIdx="0" presStyleCnt="0">
        <dgm:presLayoutVars>
          <dgm:chPref val="3"/>
        </dgm:presLayoutVars>
      </dgm:prSet>
      <dgm:spPr/>
      <dgm:t>
        <a:bodyPr/>
        <a:lstStyle/>
        <a:p>
          <a:endParaRPr lang="ru-RU"/>
        </a:p>
      </dgm:t>
    </dgm:pt>
    <dgm:pt modelId="{EC4429D5-8F53-45DC-86B3-F417EE5A6EC9}" type="pres">
      <dgm:prSet presAssocID="{D7423330-7D23-4419-95C5-7A73DCD03FC2}" presName="topArc1" presStyleLbl="parChTrans1D1" presStyleIdx="0" presStyleCnt="12"/>
      <dgm:spPr/>
    </dgm:pt>
    <dgm:pt modelId="{1780B518-92FE-4FA8-8D07-2BD192A39536}" type="pres">
      <dgm:prSet presAssocID="{D7423330-7D23-4419-95C5-7A73DCD03FC2}" presName="bottomArc1" presStyleLbl="parChTrans1D1" presStyleIdx="1" presStyleCnt="12"/>
      <dgm:spPr/>
    </dgm:pt>
    <dgm:pt modelId="{AFBE4564-9D03-4D5D-97E7-5A086ED39DA9}" type="pres">
      <dgm:prSet presAssocID="{D7423330-7D23-4419-95C5-7A73DCD03FC2}" presName="topConnNode1" presStyleLbl="node1" presStyleIdx="0" presStyleCnt="0"/>
      <dgm:spPr/>
      <dgm:t>
        <a:bodyPr/>
        <a:lstStyle/>
        <a:p>
          <a:endParaRPr lang="ru-RU"/>
        </a:p>
      </dgm:t>
    </dgm:pt>
    <dgm:pt modelId="{15E72D98-6623-4BCC-B818-7FE6213D5344}" type="pres">
      <dgm:prSet presAssocID="{D7423330-7D23-4419-95C5-7A73DCD03FC2}" presName="hierChild2" presStyleCnt="0"/>
      <dgm:spPr/>
    </dgm:pt>
    <dgm:pt modelId="{C7E2A524-7A36-45E9-B225-6B1F806609D3}" type="pres">
      <dgm:prSet presAssocID="{175233C4-D2CC-402C-B4E0-11BF779A08A4}" presName="Name28" presStyleLbl="parChTrans1D2" presStyleIdx="0" presStyleCnt="5"/>
      <dgm:spPr/>
      <dgm:t>
        <a:bodyPr/>
        <a:lstStyle/>
        <a:p>
          <a:endParaRPr lang="ru-RU"/>
        </a:p>
      </dgm:t>
    </dgm:pt>
    <dgm:pt modelId="{5A0343B8-2C15-4AA0-9579-BB321496FC89}" type="pres">
      <dgm:prSet presAssocID="{B24E26B0-DF1F-4890-B618-D1B087C50F05}" presName="hierRoot2" presStyleCnt="0">
        <dgm:presLayoutVars>
          <dgm:hierBranch val="init"/>
        </dgm:presLayoutVars>
      </dgm:prSet>
      <dgm:spPr/>
    </dgm:pt>
    <dgm:pt modelId="{7725E0DB-2BF3-49D8-B3E4-072B488E0A8C}" type="pres">
      <dgm:prSet presAssocID="{B24E26B0-DF1F-4890-B618-D1B087C50F05}" presName="rootComposite2" presStyleCnt="0"/>
      <dgm:spPr/>
    </dgm:pt>
    <dgm:pt modelId="{21E841F5-DF9E-4D05-A85B-9AD56ACC70E2}" type="pres">
      <dgm:prSet presAssocID="{B24E26B0-DF1F-4890-B618-D1B087C50F05}" presName="rootText2" presStyleLbl="alignAcc1" presStyleIdx="0" presStyleCnt="0">
        <dgm:presLayoutVars>
          <dgm:chPref val="3"/>
        </dgm:presLayoutVars>
      </dgm:prSet>
      <dgm:spPr/>
      <dgm:t>
        <a:bodyPr/>
        <a:lstStyle/>
        <a:p>
          <a:endParaRPr lang="ru-RU"/>
        </a:p>
      </dgm:t>
    </dgm:pt>
    <dgm:pt modelId="{945AD0BB-5D99-473F-851E-981CF6E539D8}" type="pres">
      <dgm:prSet presAssocID="{B24E26B0-DF1F-4890-B618-D1B087C50F05}" presName="topArc2" presStyleLbl="parChTrans1D1" presStyleIdx="2" presStyleCnt="12"/>
      <dgm:spPr/>
    </dgm:pt>
    <dgm:pt modelId="{4861C913-142B-4035-B6B4-EAA0C15CA8B4}" type="pres">
      <dgm:prSet presAssocID="{B24E26B0-DF1F-4890-B618-D1B087C50F05}" presName="bottomArc2" presStyleLbl="parChTrans1D1" presStyleIdx="3" presStyleCnt="12"/>
      <dgm:spPr/>
    </dgm:pt>
    <dgm:pt modelId="{C1EA0B57-C060-4A51-A1C2-6434E2966A60}" type="pres">
      <dgm:prSet presAssocID="{B24E26B0-DF1F-4890-B618-D1B087C50F05}" presName="topConnNode2" presStyleLbl="node2" presStyleIdx="0" presStyleCnt="0"/>
      <dgm:spPr/>
      <dgm:t>
        <a:bodyPr/>
        <a:lstStyle/>
        <a:p>
          <a:endParaRPr lang="ru-RU"/>
        </a:p>
      </dgm:t>
    </dgm:pt>
    <dgm:pt modelId="{9EBA4AF5-D5C7-4256-9DBF-EEC667E3EE71}" type="pres">
      <dgm:prSet presAssocID="{B24E26B0-DF1F-4890-B618-D1B087C50F05}" presName="hierChild4" presStyleCnt="0"/>
      <dgm:spPr/>
    </dgm:pt>
    <dgm:pt modelId="{95A63258-E883-4786-87AE-EBC46EEC04F5}" type="pres">
      <dgm:prSet presAssocID="{B24E26B0-DF1F-4890-B618-D1B087C50F05}" presName="hierChild5" presStyleCnt="0"/>
      <dgm:spPr/>
    </dgm:pt>
    <dgm:pt modelId="{954EF300-4ACD-4816-B4E9-288348103926}" type="pres">
      <dgm:prSet presAssocID="{87DBF532-B92B-4FB5-BE48-5693E80CA9DB}" presName="Name28" presStyleLbl="parChTrans1D2" presStyleIdx="1" presStyleCnt="5"/>
      <dgm:spPr/>
      <dgm:t>
        <a:bodyPr/>
        <a:lstStyle/>
        <a:p>
          <a:endParaRPr lang="ru-RU"/>
        </a:p>
      </dgm:t>
    </dgm:pt>
    <dgm:pt modelId="{5D639BB5-0368-43A8-A773-FD4ADA0F8D27}" type="pres">
      <dgm:prSet presAssocID="{1BD6757F-B2BA-4E84-A22D-24AFBDB9439C}" presName="hierRoot2" presStyleCnt="0">
        <dgm:presLayoutVars>
          <dgm:hierBranch val="init"/>
        </dgm:presLayoutVars>
      </dgm:prSet>
      <dgm:spPr/>
    </dgm:pt>
    <dgm:pt modelId="{EA958B59-0980-45B6-8245-38EC19724A05}" type="pres">
      <dgm:prSet presAssocID="{1BD6757F-B2BA-4E84-A22D-24AFBDB9439C}" presName="rootComposite2" presStyleCnt="0"/>
      <dgm:spPr/>
    </dgm:pt>
    <dgm:pt modelId="{9D1F98E7-05CF-4D1A-B11D-A4EA66763223}" type="pres">
      <dgm:prSet presAssocID="{1BD6757F-B2BA-4E84-A22D-24AFBDB9439C}" presName="rootText2" presStyleLbl="alignAcc1" presStyleIdx="0" presStyleCnt="0">
        <dgm:presLayoutVars>
          <dgm:chPref val="3"/>
        </dgm:presLayoutVars>
      </dgm:prSet>
      <dgm:spPr/>
      <dgm:t>
        <a:bodyPr/>
        <a:lstStyle/>
        <a:p>
          <a:endParaRPr lang="ru-RU"/>
        </a:p>
      </dgm:t>
    </dgm:pt>
    <dgm:pt modelId="{08BC90EC-E59C-48B6-9C42-1085EA620E2B}" type="pres">
      <dgm:prSet presAssocID="{1BD6757F-B2BA-4E84-A22D-24AFBDB9439C}" presName="topArc2" presStyleLbl="parChTrans1D1" presStyleIdx="4" presStyleCnt="12"/>
      <dgm:spPr/>
    </dgm:pt>
    <dgm:pt modelId="{CA239678-70AE-446C-873D-F0D9DAEC1F3E}" type="pres">
      <dgm:prSet presAssocID="{1BD6757F-B2BA-4E84-A22D-24AFBDB9439C}" presName="bottomArc2" presStyleLbl="parChTrans1D1" presStyleIdx="5" presStyleCnt="12"/>
      <dgm:spPr/>
    </dgm:pt>
    <dgm:pt modelId="{4CB1C23F-4EAA-45E7-B56B-2D30C7A3E171}" type="pres">
      <dgm:prSet presAssocID="{1BD6757F-B2BA-4E84-A22D-24AFBDB9439C}" presName="topConnNode2" presStyleLbl="node2" presStyleIdx="0" presStyleCnt="0"/>
      <dgm:spPr/>
      <dgm:t>
        <a:bodyPr/>
        <a:lstStyle/>
        <a:p>
          <a:endParaRPr lang="ru-RU"/>
        </a:p>
      </dgm:t>
    </dgm:pt>
    <dgm:pt modelId="{DBED5471-E06D-40DE-841C-0E42A48FDDAA}" type="pres">
      <dgm:prSet presAssocID="{1BD6757F-B2BA-4E84-A22D-24AFBDB9439C}" presName="hierChild4" presStyleCnt="0"/>
      <dgm:spPr/>
    </dgm:pt>
    <dgm:pt modelId="{518BACCE-E53A-4BE2-B6BF-0EAE453862B2}" type="pres">
      <dgm:prSet presAssocID="{1BD6757F-B2BA-4E84-A22D-24AFBDB9439C}" presName="hierChild5" presStyleCnt="0"/>
      <dgm:spPr/>
    </dgm:pt>
    <dgm:pt modelId="{DDFF3F40-A8C5-49F8-83B0-34099C451FD8}" type="pres">
      <dgm:prSet presAssocID="{19306936-550C-464F-8F04-163E1827D574}" presName="Name28" presStyleLbl="parChTrans1D2" presStyleIdx="2" presStyleCnt="5"/>
      <dgm:spPr/>
      <dgm:t>
        <a:bodyPr/>
        <a:lstStyle/>
        <a:p>
          <a:endParaRPr lang="ru-RU"/>
        </a:p>
      </dgm:t>
    </dgm:pt>
    <dgm:pt modelId="{33019995-1BE6-450D-8716-928567B7B826}" type="pres">
      <dgm:prSet presAssocID="{5589EF3C-7826-406F-BE49-6FEA9B6C0A7E}" presName="hierRoot2" presStyleCnt="0">
        <dgm:presLayoutVars>
          <dgm:hierBranch val="init"/>
        </dgm:presLayoutVars>
      </dgm:prSet>
      <dgm:spPr/>
    </dgm:pt>
    <dgm:pt modelId="{CDAD12D5-100F-464C-BD67-A82654725DAF}" type="pres">
      <dgm:prSet presAssocID="{5589EF3C-7826-406F-BE49-6FEA9B6C0A7E}" presName="rootComposite2" presStyleCnt="0"/>
      <dgm:spPr/>
    </dgm:pt>
    <dgm:pt modelId="{242DA1C2-F525-4B36-B64A-F99AE4A1B6B1}" type="pres">
      <dgm:prSet presAssocID="{5589EF3C-7826-406F-BE49-6FEA9B6C0A7E}" presName="rootText2" presStyleLbl="alignAcc1" presStyleIdx="0" presStyleCnt="0">
        <dgm:presLayoutVars>
          <dgm:chPref val="3"/>
        </dgm:presLayoutVars>
      </dgm:prSet>
      <dgm:spPr/>
      <dgm:t>
        <a:bodyPr/>
        <a:lstStyle/>
        <a:p>
          <a:endParaRPr lang="ru-RU"/>
        </a:p>
      </dgm:t>
    </dgm:pt>
    <dgm:pt modelId="{2911A0F7-ACAB-4E48-82D7-476EF93B32C1}" type="pres">
      <dgm:prSet presAssocID="{5589EF3C-7826-406F-BE49-6FEA9B6C0A7E}" presName="topArc2" presStyleLbl="parChTrans1D1" presStyleIdx="6" presStyleCnt="12"/>
      <dgm:spPr/>
    </dgm:pt>
    <dgm:pt modelId="{90F88596-95D9-404D-A004-B2F127F7B2BE}" type="pres">
      <dgm:prSet presAssocID="{5589EF3C-7826-406F-BE49-6FEA9B6C0A7E}" presName="bottomArc2" presStyleLbl="parChTrans1D1" presStyleIdx="7" presStyleCnt="12"/>
      <dgm:spPr/>
    </dgm:pt>
    <dgm:pt modelId="{6E10DB8F-9D52-4ABD-B8A2-5FCB966B44BB}" type="pres">
      <dgm:prSet presAssocID="{5589EF3C-7826-406F-BE49-6FEA9B6C0A7E}" presName="topConnNode2" presStyleLbl="node2" presStyleIdx="0" presStyleCnt="0"/>
      <dgm:spPr/>
      <dgm:t>
        <a:bodyPr/>
        <a:lstStyle/>
        <a:p>
          <a:endParaRPr lang="ru-RU"/>
        </a:p>
      </dgm:t>
    </dgm:pt>
    <dgm:pt modelId="{7E5B4B47-FD3A-402C-BF64-CC74318FA483}" type="pres">
      <dgm:prSet presAssocID="{5589EF3C-7826-406F-BE49-6FEA9B6C0A7E}" presName="hierChild4" presStyleCnt="0"/>
      <dgm:spPr/>
    </dgm:pt>
    <dgm:pt modelId="{1FBB61A9-F46D-4DDB-BDAF-C5D149F51647}" type="pres">
      <dgm:prSet presAssocID="{5589EF3C-7826-406F-BE49-6FEA9B6C0A7E}" presName="hierChild5" presStyleCnt="0"/>
      <dgm:spPr/>
    </dgm:pt>
    <dgm:pt modelId="{C5D1CCD6-2398-48FD-9658-0987CCAF1F50}" type="pres">
      <dgm:prSet presAssocID="{ACCCBF10-D1D6-43AC-96BD-CC941632381E}" presName="Name28" presStyleLbl="parChTrans1D2" presStyleIdx="3" presStyleCnt="5"/>
      <dgm:spPr/>
      <dgm:t>
        <a:bodyPr/>
        <a:lstStyle/>
        <a:p>
          <a:endParaRPr lang="ru-RU"/>
        </a:p>
      </dgm:t>
    </dgm:pt>
    <dgm:pt modelId="{D69B4779-E666-4290-B20E-7BFD7B91DBAE}" type="pres">
      <dgm:prSet presAssocID="{EF327699-06AA-4CFC-A7E1-B94316E36C74}" presName="hierRoot2" presStyleCnt="0">
        <dgm:presLayoutVars>
          <dgm:hierBranch val="init"/>
        </dgm:presLayoutVars>
      </dgm:prSet>
      <dgm:spPr/>
    </dgm:pt>
    <dgm:pt modelId="{532E64B6-6096-4010-B547-391E6C50CC74}" type="pres">
      <dgm:prSet presAssocID="{EF327699-06AA-4CFC-A7E1-B94316E36C74}" presName="rootComposite2" presStyleCnt="0"/>
      <dgm:spPr/>
    </dgm:pt>
    <dgm:pt modelId="{79453DF4-D61E-424E-9F72-BB0A987319AF}" type="pres">
      <dgm:prSet presAssocID="{EF327699-06AA-4CFC-A7E1-B94316E36C74}" presName="rootText2" presStyleLbl="alignAcc1" presStyleIdx="0" presStyleCnt="0">
        <dgm:presLayoutVars>
          <dgm:chPref val="3"/>
        </dgm:presLayoutVars>
      </dgm:prSet>
      <dgm:spPr/>
      <dgm:t>
        <a:bodyPr/>
        <a:lstStyle/>
        <a:p>
          <a:endParaRPr lang="ru-RU"/>
        </a:p>
      </dgm:t>
    </dgm:pt>
    <dgm:pt modelId="{196AAF57-8EB8-4C2B-BFFD-0E4FBEA90431}" type="pres">
      <dgm:prSet presAssocID="{EF327699-06AA-4CFC-A7E1-B94316E36C74}" presName="topArc2" presStyleLbl="parChTrans1D1" presStyleIdx="8" presStyleCnt="12"/>
      <dgm:spPr/>
    </dgm:pt>
    <dgm:pt modelId="{33DC4865-B558-4859-A13F-881E9BA9C8BB}" type="pres">
      <dgm:prSet presAssocID="{EF327699-06AA-4CFC-A7E1-B94316E36C74}" presName="bottomArc2" presStyleLbl="parChTrans1D1" presStyleIdx="9" presStyleCnt="12"/>
      <dgm:spPr/>
    </dgm:pt>
    <dgm:pt modelId="{4C06FC74-C07C-406E-90D9-51544E019E44}" type="pres">
      <dgm:prSet presAssocID="{EF327699-06AA-4CFC-A7E1-B94316E36C74}" presName="topConnNode2" presStyleLbl="node2" presStyleIdx="0" presStyleCnt="0"/>
      <dgm:spPr/>
      <dgm:t>
        <a:bodyPr/>
        <a:lstStyle/>
        <a:p>
          <a:endParaRPr lang="ru-RU"/>
        </a:p>
      </dgm:t>
    </dgm:pt>
    <dgm:pt modelId="{5F164AB5-AEA2-4C13-8862-825EA33B47A4}" type="pres">
      <dgm:prSet presAssocID="{EF327699-06AA-4CFC-A7E1-B94316E36C74}" presName="hierChild4" presStyleCnt="0"/>
      <dgm:spPr/>
    </dgm:pt>
    <dgm:pt modelId="{BDF68C41-38F7-4938-8D01-E79B7F321E85}" type="pres">
      <dgm:prSet presAssocID="{EF327699-06AA-4CFC-A7E1-B94316E36C74}" presName="hierChild5" presStyleCnt="0"/>
      <dgm:spPr/>
    </dgm:pt>
    <dgm:pt modelId="{05B0F734-99DA-4738-868A-0C6D174A7681}" type="pres">
      <dgm:prSet presAssocID="{BA7FA467-026D-4170-A256-588BB99D5905}" presName="Name28" presStyleLbl="parChTrans1D2" presStyleIdx="4" presStyleCnt="5"/>
      <dgm:spPr/>
      <dgm:t>
        <a:bodyPr/>
        <a:lstStyle/>
        <a:p>
          <a:endParaRPr lang="ru-RU"/>
        </a:p>
      </dgm:t>
    </dgm:pt>
    <dgm:pt modelId="{C7EB282C-9019-4759-92F1-B95227E52865}" type="pres">
      <dgm:prSet presAssocID="{EC9A62F5-658D-4E93-A305-4EC85D5FF690}" presName="hierRoot2" presStyleCnt="0">
        <dgm:presLayoutVars>
          <dgm:hierBranch val="init"/>
        </dgm:presLayoutVars>
      </dgm:prSet>
      <dgm:spPr/>
    </dgm:pt>
    <dgm:pt modelId="{78C53CD9-B3D0-4939-96E4-9D6D2ECDCD0E}" type="pres">
      <dgm:prSet presAssocID="{EC9A62F5-658D-4E93-A305-4EC85D5FF690}" presName="rootComposite2" presStyleCnt="0"/>
      <dgm:spPr/>
    </dgm:pt>
    <dgm:pt modelId="{8FD0D063-21B7-414A-AC96-242379D05BC1}" type="pres">
      <dgm:prSet presAssocID="{EC9A62F5-658D-4E93-A305-4EC85D5FF690}" presName="rootText2" presStyleLbl="alignAcc1" presStyleIdx="0" presStyleCnt="0">
        <dgm:presLayoutVars>
          <dgm:chPref val="3"/>
        </dgm:presLayoutVars>
      </dgm:prSet>
      <dgm:spPr/>
      <dgm:t>
        <a:bodyPr/>
        <a:lstStyle/>
        <a:p>
          <a:endParaRPr lang="ru-RU"/>
        </a:p>
      </dgm:t>
    </dgm:pt>
    <dgm:pt modelId="{D4A5CC80-FAF9-4BC9-AE36-7CB20D690871}" type="pres">
      <dgm:prSet presAssocID="{EC9A62F5-658D-4E93-A305-4EC85D5FF690}" presName="topArc2" presStyleLbl="parChTrans1D1" presStyleIdx="10" presStyleCnt="12"/>
      <dgm:spPr/>
    </dgm:pt>
    <dgm:pt modelId="{9E8CD955-82E8-4848-A187-2C23B0711AE0}" type="pres">
      <dgm:prSet presAssocID="{EC9A62F5-658D-4E93-A305-4EC85D5FF690}" presName="bottomArc2" presStyleLbl="parChTrans1D1" presStyleIdx="11" presStyleCnt="12"/>
      <dgm:spPr/>
    </dgm:pt>
    <dgm:pt modelId="{C49C63B2-8EFD-40C1-919F-9DB893AC6CBE}" type="pres">
      <dgm:prSet presAssocID="{EC9A62F5-658D-4E93-A305-4EC85D5FF690}" presName="topConnNode2" presStyleLbl="node2" presStyleIdx="0" presStyleCnt="0"/>
      <dgm:spPr/>
      <dgm:t>
        <a:bodyPr/>
        <a:lstStyle/>
        <a:p>
          <a:endParaRPr lang="ru-RU"/>
        </a:p>
      </dgm:t>
    </dgm:pt>
    <dgm:pt modelId="{58919429-BD40-4139-9574-1B4E5AAA4A34}" type="pres">
      <dgm:prSet presAssocID="{EC9A62F5-658D-4E93-A305-4EC85D5FF690}" presName="hierChild4" presStyleCnt="0"/>
      <dgm:spPr/>
    </dgm:pt>
    <dgm:pt modelId="{10C1BB6A-3995-466F-9CB3-26AD3DB628AD}" type="pres">
      <dgm:prSet presAssocID="{EC9A62F5-658D-4E93-A305-4EC85D5FF690}" presName="hierChild5" presStyleCnt="0"/>
      <dgm:spPr/>
    </dgm:pt>
    <dgm:pt modelId="{E008F870-1B24-45E3-B923-FA35C1EE253F}" type="pres">
      <dgm:prSet presAssocID="{D7423330-7D23-4419-95C5-7A73DCD03FC2}" presName="hierChild3" presStyleCnt="0"/>
      <dgm:spPr/>
    </dgm:pt>
  </dgm:ptLst>
  <dgm:cxnLst>
    <dgm:cxn modelId="{C5E8B5F7-11E1-4C63-AD55-069D7C179BFD}" type="presOf" srcId="{5589EF3C-7826-406F-BE49-6FEA9B6C0A7E}" destId="{242DA1C2-F525-4B36-B64A-F99AE4A1B6B1}" srcOrd="0" destOrd="0" presId="urn:microsoft.com/office/officeart/2008/layout/HalfCircleOrganizationChart"/>
    <dgm:cxn modelId="{57E80043-AA45-4AF7-B467-3109E81311E3}" type="presOf" srcId="{EC9A62F5-658D-4E93-A305-4EC85D5FF690}" destId="{8FD0D063-21B7-414A-AC96-242379D05BC1}" srcOrd="0" destOrd="0" presId="urn:microsoft.com/office/officeart/2008/layout/HalfCircleOrganizationChart"/>
    <dgm:cxn modelId="{F94CDBCA-B9AF-45F3-9450-6D077C45CC6E}" type="presOf" srcId="{175233C4-D2CC-402C-B4E0-11BF779A08A4}" destId="{C7E2A524-7A36-45E9-B225-6B1F806609D3}" srcOrd="0" destOrd="0" presId="urn:microsoft.com/office/officeart/2008/layout/HalfCircleOrganizationChart"/>
    <dgm:cxn modelId="{36FCD636-8E3C-432A-8EB8-408D8B63AB52}" srcId="{D7423330-7D23-4419-95C5-7A73DCD03FC2}" destId="{B24E26B0-DF1F-4890-B618-D1B087C50F05}" srcOrd="0" destOrd="0" parTransId="{175233C4-D2CC-402C-B4E0-11BF779A08A4}" sibTransId="{0AF66672-FE7B-4BB8-BC06-427CE10407A9}"/>
    <dgm:cxn modelId="{6447A62D-EF0F-4D9E-9E16-64E9DB537342}" type="presOf" srcId="{D7423330-7D23-4419-95C5-7A73DCD03FC2}" destId="{AFBE4564-9D03-4D5D-97E7-5A086ED39DA9}" srcOrd="1" destOrd="0" presId="urn:microsoft.com/office/officeart/2008/layout/HalfCircleOrganizationChart"/>
    <dgm:cxn modelId="{50C71A98-6DB8-4D9A-9814-42EAFB9376F6}" type="presOf" srcId="{EF327699-06AA-4CFC-A7E1-B94316E36C74}" destId="{4C06FC74-C07C-406E-90D9-51544E019E44}" srcOrd="1" destOrd="0" presId="urn:microsoft.com/office/officeart/2008/layout/HalfCircleOrganizationChart"/>
    <dgm:cxn modelId="{DDD224F1-B89E-4871-AA8E-5E0B99582722}" type="presOf" srcId="{19306936-550C-464F-8F04-163E1827D574}" destId="{DDFF3F40-A8C5-49F8-83B0-34099C451FD8}" srcOrd="0" destOrd="0" presId="urn:microsoft.com/office/officeart/2008/layout/HalfCircleOrganizationChart"/>
    <dgm:cxn modelId="{414DBD6D-2F2B-41F8-B46E-6531A357C0D8}" type="presOf" srcId="{BA7FA467-026D-4170-A256-588BB99D5905}" destId="{05B0F734-99DA-4738-868A-0C6D174A7681}" srcOrd="0" destOrd="0" presId="urn:microsoft.com/office/officeart/2008/layout/HalfCircleOrganizationChart"/>
    <dgm:cxn modelId="{B01CA334-B8AF-4FA3-B6CA-351AD7914A7A}" srcId="{D7423330-7D23-4419-95C5-7A73DCD03FC2}" destId="{EF327699-06AA-4CFC-A7E1-B94316E36C74}" srcOrd="3" destOrd="0" parTransId="{ACCCBF10-D1D6-43AC-96BD-CC941632381E}" sibTransId="{308C07C6-30A5-4219-901A-A96BEA8329BA}"/>
    <dgm:cxn modelId="{02E19058-251F-48F4-AF9C-D8AEF8EBD38A}" type="presOf" srcId="{EC9A62F5-658D-4E93-A305-4EC85D5FF690}" destId="{C49C63B2-8EFD-40C1-919F-9DB893AC6CBE}" srcOrd="1" destOrd="0" presId="urn:microsoft.com/office/officeart/2008/layout/HalfCircleOrganizationChart"/>
    <dgm:cxn modelId="{51C11A28-705D-4456-BED7-8B36443E0BCD}" srcId="{D7423330-7D23-4419-95C5-7A73DCD03FC2}" destId="{EC9A62F5-658D-4E93-A305-4EC85D5FF690}" srcOrd="4" destOrd="0" parTransId="{BA7FA467-026D-4170-A256-588BB99D5905}" sibTransId="{B6BBBA1A-2FE1-45D9-A263-B3A4C4B9F2C7}"/>
    <dgm:cxn modelId="{FB04C154-0BAA-4270-9D15-55B143387A0D}" type="presOf" srcId="{B24E26B0-DF1F-4890-B618-D1B087C50F05}" destId="{21E841F5-DF9E-4D05-A85B-9AD56ACC70E2}" srcOrd="0" destOrd="0" presId="urn:microsoft.com/office/officeart/2008/layout/HalfCircleOrganizationChart"/>
    <dgm:cxn modelId="{B52D8583-7965-4432-9558-B60BA5FEE392}" type="presOf" srcId="{87DBF532-B92B-4FB5-BE48-5693E80CA9DB}" destId="{954EF300-4ACD-4816-B4E9-288348103926}" srcOrd="0" destOrd="0" presId="urn:microsoft.com/office/officeart/2008/layout/HalfCircleOrganizationChart"/>
    <dgm:cxn modelId="{7C4BE6D7-5D64-4A3B-A86F-14627E4E51B5}" type="presOf" srcId="{EF327699-06AA-4CFC-A7E1-B94316E36C74}" destId="{79453DF4-D61E-424E-9F72-BB0A987319AF}" srcOrd="0" destOrd="0" presId="urn:microsoft.com/office/officeart/2008/layout/HalfCircleOrganizationChart"/>
    <dgm:cxn modelId="{AEE51545-2A9E-408E-866B-950ED24EF387}" type="presOf" srcId="{ACCCBF10-D1D6-43AC-96BD-CC941632381E}" destId="{C5D1CCD6-2398-48FD-9658-0987CCAF1F50}" srcOrd="0" destOrd="0" presId="urn:microsoft.com/office/officeart/2008/layout/HalfCircleOrganizationChart"/>
    <dgm:cxn modelId="{BD75435B-6C79-43C5-B966-E20A3D6DC59F}" type="presOf" srcId="{1BD6757F-B2BA-4E84-A22D-24AFBDB9439C}" destId="{9D1F98E7-05CF-4D1A-B11D-A4EA66763223}" srcOrd="0" destOrd="0" presId="urn:microsoft.com/office/officeart/2008/layout/HalfCircleOrganizationChart"/>
    <dgm:cxn modelId="{8DCA1C44-EE00-4366-AFB2-CEA56DA15A4A}" type="presOf" srcId="{B24E26B0-DF1F-4890-B618-D1B087C50F05}" destId="{C1EA0B57-C060-4A51-A1C2-6434E2966A60}" srcOrd="1" destOrd="0" presId="urn:microsoft.com/office/officeart/2008/layout/HalfCircleOrganizationChart"/>
    <dgm:cxn modelId="{363C4BD6-F5BE-4149-8047-7918C1CF97D6}" type="presOf" srcId="{5589EF3C-7826-406F-BE49-6FEA9B6C0A7E}" destId="{6E10DB8F-9D52-4ABD-B8A2-5FCB966B44BB}" srcOrd="1" destOrd="0" presId="urn:microsoft.com/office/officeart/2008/layout/HalfCircleOrganizationChart"/>
    <dgm:cxn modelId="{41DEB3D0-9405-497B-BF4B-EF1082CEA81D}" srcId="{D7423330-7D23-4419-95C5-7A73DCD03FC2}" destId="{1BD6757F-B2BA-4E84-A22D-24AFBDB9439C}" srcOrd="1" destOrd="0" parTransId="{87DBF532-B92B-4FB5-BE48-5693E80CA9DB}" sibTransId="{80F1D1B3-958D-4141-96BE-71D9913FFB3F}"/>
    <dgm:cxn modelId="{E94939E8-78D5-4AA3-B87D-1172C18E0FF5}" srcId="{04050FCA-97D2-478D-9676-CDF895D327ED}" destId="{D7423330-7D23-4419-95C5-7A73DCD03FC2}" srcOrd="0" destOrd="0" parTransId="{92DA475E-C8F6-412E-ABD1-97BBE2ED5589}" sibTransId="{5D2E737F-81EE-4116-9233-7B484BD14B81}"/>
    <dgm:cxn modelId="{FCCEF066-A583-4582-8DEB-E47307DB7049}" type="presOf" srcId="{D7423330-7D23-4419-95C5-7A73DCD03FC2}" destId="{78D0A2CF-A700-48A4-829D-B0C634C86FA1}" srcOrd="0" destOrd="0" presId="urn:microsoft.com/office/officeart/2008/layout/HalfCircleOrganizationChart"/>
    <dgm:cxn modelId="{D27B3DC4-5CBD-4F20-B2D2-98475464631D}" type="presOf" srcId="{1BD6757F-B2BA-4E84-A22D-24AFBDB9439C}" destId="{4CB1C23F-4EAA-45E7-B56B-2D30C7A3E171}" srcOrd="1" destOrd="0" presId="urn:microsoft.com/office/officeart/2008/layout/HalfCircleOrganizationChart"/>
    <dgm:cxn modelId="{C024C57C-C8F0-45B5-B002-BCBCD89427AB}" type="presOf" srcId="{04050FCA-97D2-478D-9676-CDF895D327ED}" destId="{16CFE646-9B4B-4B93-AEB5-3504EB40C5AD}" srcOrd="0" destOrd="0" presId="urn:microsoft.com/office/officeart/2008/layout/HalfCircleOrganizationChart"/>
    <dgm:cxn modelId="{EA392C50-9656-4CD2-A494-7E085598FC3E}" srcId="{D7423330-7D23-4419-95C5-7A73DCD03FC2}" destId="{5589EF3C-7826-406F-BE49-6FEA9B6C0A7E}" srcOrd="2" destOrd="0" parTransId="{19306936-550C-464F-8F04-163E1827D574}" sibTransId="{03465714-5DC6-458D-B33D-BF1E07B9D361}"/>
    <dgm:cxn modelId="{10E13AC9-2558-4B27-AC90-71ADEA8C2D84}" type="presParOf" srcId="{16CFE646-9B4B-4B93-AEB5-3504EB40C5AD}" destId="{3D61BD69-6146-47AA-8400-4FC91FE6CC2A}" srcOrd="0" destOrd="0" presId="urn:microsoft.com/office/officeart/2008/layout/HalfCircleOrganizationChart"/>
    <dgm:cxn modelId="{F766CCDB-8E78-47DE-9775-99AA53ACB3EE}" type="presParOf" srcId="{3D61BD69-6146-47AA-8400-4FC91FE6CC2A}" destId="{2595C57B-9C6A-42F2-8882-28EF8B4A2189}" srcOrd="0" destOrd="0" presId="urn:microsoft.com/office/officeart/2008/layout/HalfCircleOrganizationChart"/>
    <dgm:cxn modelId="{5F6C2900-E25A-4F13-B374-603C2B6A6DC1}" type="presParOf" srcId="{2595C57B-9C6A-42F2-8882-28EF8B4A2189}" destId="{78D0A2CF-A700-48A4-829D-B0C634C86FA1}" srcOrd="0" destOrd="0" presId="urn:microsoft.com/office/officeart/2008/layout/HalfCircleOrganizationChart"/>
    <dgm:cxn modelId="{75300373-3025-448B-9727-B62F62FF60B9}" type="presParOf" srcId="{2595C57B-9C6A-42F2-8882-28EF8B4A2189}" destId="{EC4429D5-8F53-45DC-86B3-F417EE5A6EC9}" srcOrd="1" destOrd="0" presId="urn:microsoft.com/office/officeart/2008/layout/HalfCircleOrganizationChart"/>
    <dgm:cxn modelId="{82EB64D8-92EF-4B15-A3E0-789B708CB8D8}" type="presParOf" srcId="{2595C57B-9C6A-42F2-8882-28EF8B4A2189}" destId="{1780B518-92FE-4FA8-8D07-2BD192A39536}" srcOrd="2" destOrd="0" presId="urn:microsoft.com/office/officeart/2008/layout/HalfCircleOrganizationChart"/>
    <dgm:cxn modelId="{21C620C1-7DDC-49AF-ADCD-3CF084135BAC}" type="presParOf" srcId="{2595C57B-9C6A-42F2-8882-28EF8B4A2189}" destId="{AFBE4564-9D03-4D5D-97E7-5A086ED39DA9}" srcOrd="3" destOrd="0" presId="urn:microsoft.com/office/officeart/2008/layout/HalfCircleOrganizationChart"/>
    <dgm:cxn modelId="{CBD715F7-C828-4662-AAF5-AA7CE37E308F}" type="presParOf" srcId="{3D61BD69-6146-47AA-8400-4FC91FE6CC2A}" destId="{15E72D98-6623-4BCC-B818-7FE6213D5344}" srcOrd="1" destOrd="0" presId="urn:microsoft.com/office/officeart/2008/layout/HalfCircleOrganizationChart"/>
    <dgm:cxn modelId="{C3262C01-9742-468E-ACC5-711B061CA58D}" type="presParOf" srcId="{15E72D98-6623-4BCC-B818-7FE6213D5344}" destId="{C7E2A524-7A36-45E9-B225-6B1F806609D3}" srcOrd="0" destOrd="0" presId="urn:microsoft.com/office/officeart/2008/layout/HalfCircleOrganizationChart"/>
    <dgm:cxn modelId="{E5DA57CB-D19E-4085-B71B-9366556BA648}" type="presParOf" srcId="{15E72D98-6623-4BCC-B818-7FE6213D5344}" destId="{5A0343B8-2C15-4AA0-9579-BB321496FC89}" srcOrd="1" destOrd="0" presId="urn:microsoft.com/office/officeart/2008/layout/HalfCircleOrganizationChart"/>
    <dgm:cxn modelId="{77C25A76-8951-409C-A27B-2D2FE157787C}" type="presParOf" srcId="{5A0343B8-2C15-4AA0-9579-BB321496FC89}" destId="{7725E0DB-2BF3-49D8-B3E4-072B488E0A8C}" srcOrd="0" destOrd="0" presId="urn:microsoft.com/office/officeart/2008/layout/HalfCircleOrganizationChart"/>
    <dgm:cxn modelId="{9D79A19E-E147-42BC-9263-285E83091C76}" type="presParOf" srcId="{7725E0DB-2BF3-49D8-B3E4-072B488E0A8C}" destId="{21E841F5-DF9E-4D05-A85B-9AD56ACC70E2}" srcOrd="0" destOrd="0" presId="urn:microsoft.com/office/officeart/2008/layout/HalfCircleOrganizationChart"/>
    <dgm:cxn modelId="{C62FD1E3-E3CB-4747-ACA0-19D0D5EE066B}" type="presParOf" srcId="{7725E0DB-2BF3-49D8-B3E4-072B488E0A8C}" destId="{945AD0BB-5D99-473F-851E-981CF6E539D8}" srcOrd="1" destOrd="0" presId="urn:microsoft.com/office/officeart/2008/layout/HalfCircleOrganizationChart"/>
    <dgm:cxn modelId="{CD83525D-6995-4CBA-9045-186342D86386}" type="presParOf" srcId="{7725E0DB-2BF3-49D8-B3E4-072B488E0A8C}" destId="{4861C913-142B-4035-B6B4-EAA0C15CA8B4}" srcOrd="2" destOrd="0" presId="urn:microsoft.com/office/officeart/2008/layout/HalfCircleOrganizationChart"/>
    <dgm:cxn modelId="{18B5A383-CE5D-4437-BE7A-E43FFF1F1568}" type="presParOf" srcId="{7725E0DB-2BF3-49D8-B3E4-072B488E0A8C}" destId="{C1EA0B57-C060-4A51-A1C2-6434E2966A60}" srcOrd="3" destOrd="0" presId="urn:microsoft.com/office/officeart/2008/layout/HalfCircleOrganizationChart"/>
    <dgm:cxn modelId="{E8164965-B0A3-49AA-BCED-A1A557BCAD8B}" type="presParOf" srcId="{5A0343B8-2C15-4AA0-9579-BB321496FC89}" destId="{9EBA4AF5-D5C7-4256-9DBF-EEC667E3EE71}" srcOrd="1" destOrd="0" presId="urn:microsoft.com/office/officeart/2008/layout/HalfCircleOrganizationChart"/>
    <dgm:cxn modelId="{495A1F78-263B-4B45-BC5B-E290285FF305}" type="presParOf" srcId="{5A0343B8-2C15-4AA0-9579-BB321496FC89}" destId="{95A63258-E883-4786-87AE-EBC46EEC04F5}" srcOrd="2" destOrd="0" presId="urn:microsoft.com/office/officeart/2008/layout/HalfCircleOrganizationChart"/>
    <dgm:cxn modelId="{7B727F64-200C-4026-884E-4F482210E8F4}" type="presParOf" srcId="{15E72D98-6623-4BCC-B818-7FE6213D5344}" destId="{954EF300-4ACD-4816-B4E9-288348103926}" srcOrd="2" destOrd="0" presId="urn:microsoft.com/office/officeart/2008/layout/HalfCircleOrganizationChart"/>
    <dgm:cxn modelId="{A7A60C41-C963-4B75-8257-879A892F2B17}" type="presParOf" srcId="{15E72D98-6623-4BCC-B818-7FE6213D5344}" destId="{5D639BB5-0368-43A8-A773-FD4ADA0F8D27}" srcOrd="3" destOrd="0" presId="urn:microsoft.com/office/officeart/2008/layout/HalfCircleOrganizationChart"/>
    <dgm:cxn modelId="{42C7680A-851D-43A1-8DB9-4E6378CA35C8}" type="presParOf" srcId="{5D639BB5-0368-43A8-A773-FD4ADA0F8D27}" destId="{EA958B59-0980-45B6-8245-38EC19724A05}" srcOrd="0" destOrd="0" presId="urn:microsoft.com/office/officeart/2008/layout/HalfCircleOrganizationChart"/>
    <dgm:cxn modelId="{574275EC-CECC-4EC9-B346-09B15B532CA5}" type="presParOf" srcId="{EA958B59-0980-45B6-8245-38EC19724A05}" destId="{9D1F98E7-05CF-4D1A-B11D-A4EA66763223}" srcOrd="0" destOrd="0" presId="urn:microsoft.com/office/officeart/2008/layout/HalfCircleOrganizationChart"/>
    <dgm:cxn modelId="{AEEA865E-9A30-4DC6-B874-302E6E265E75}" type="presParOf" srcId="{EA958B59-0980-45B6-8245-38EC19724A05}" destId="{08BC90EC-E59C-48B6-9C42-1085EA620E2B}" srcOrd="1" destOrd="0" presId="urn:microsoft.com/office/officeart/2008/layout/HalfCircleOrganizationChart"/>
    <dgm:cxn modelId="{15062AB1-E6EA-44EB-B9D2-963865202991}" type="presParOf" srcId="{EA958B59-0980-45B6-8245-38EC19724A05}" destId="{CA239678-70AE-446C-873D-F0D9DAEC1F3E}" srcOrd="2" destOrd="0" presId="urn:microsoft.com/office/officeart/2008/layout/HalfCircleOrganizationChart"/>
    <dgm:cxn modelId="{4E26D7B2-886E-49DA-B1BA-E8C6ED310B5F}" type="presParOf" srcId="{EA958B59-0980-45B6-8245-38EC19724A05}" destId="{4CB1C23F-4EAA-45E7-B56B-2D30C7A3E171}" srcOrd="3" destOrd="0" presId="urn:microsoft.com/office/officeart/2008/layout/HalfCircleOrganizationChart"/>
    <dgm:cxn modelId="{451F31AC-26B8-4FD0-A061-CFE0F3B350C0}" type="presParOf" srcId="{5D639BB5-0368-43A8-A773-FD4ADA0F8D27}" destId="{DBED5471-E06D-40DE-841C-0E42A48FDDAA}" srcOrd="1" destOrd="0" presId="urn:microsoft.com/office/officeart/2008/layout/HalfCircleOrganizationChart"/>
    <dgm:cxn modelId="{70FE8248-50A1-497C-8129-3A81C0E3176E}" type="presParOf" srcId="{5D639BB5-0368-43A8-A773-FD4ADA0F8D27}" destId="{518BACCE-E53A-4BE2-B6BF-0EAE453862B2}" srcOrd="2" destOrd="0" presId="urn:microsoft.com/office/officeart/2008/layout/HalfCircleOrganizationChart"/>
    <dgm:cxn modelId="{0EA30B92-140C-4A3F-88DB-14DF4F98B5FC}" type="presParOf" srcId="{15E72D98-6623-4BCC-B818-7FE6213D5344}" destId="{DDFF3F40-A8C5-49F8-83B0-34099C451FD8}" srcOrd="4" destOrd="0" presId="urn:microsoft.com/office/officeart/2008/layout/HalfCircleOrganizationChart"/>
    <dgm:cxn modelId="{71964AEE-C582-452C-9D38-449D7288F7A5}" type="presParOf" srcId="{15E72D98-6623-4BCC-B818-7FE6213D5344}" destId="{33019995-1BE6-450D-8716-928567B7B826}" srcOrd="5" destOrd="0" presId="urn:microsoft.com/office/officeart/2008/layout/HalfCircleOrganizationChart"/>
    <dgm:cxn modelId="{BE88DF31-1130-4AC4-881A-2C41CBC2A6CF}" type="presParOf" srcId="{33019995-1BE6-450D-8716-928567B7B826}" destId="{CDAD12D5-100F-464C-BD67-A82654725DAF}" srcOrd="0" destOrd="0" presId="urn:microsoft.com/office/officeart/2008/layout/HalfCircleOrganizationChart"/>
    <dgm:cxn modelId="{BAFC87D1-4C89-4A14-9629-1CEA8E117671}" type="presParOf" srcId="{CDAD12D5-100F-464C-BD67-A82654725DAF}" destId="{242DA1C2-F525-4B36-B64A-F99AE4A1B6B1}" srcOrd="0" destOrd="0" presId="urn:microsoft.com/office/officeart/2008/layout/HalfCircleOrganizationChart"/>
    <dgm:cxn modelId="{6230FAC9-8EFD-43E3-8DCE-FF9CA1767DE5}" type="presParOf" srcId="{CDAD12D5-100F-464C-BD67-A82654725DAF}" destId="{2911A0F7-ACAB-4E48-82D7-476EF93B32C1}" srcOrd="1" destOrd="0" presId="urn:microsoft.com/office/officeart/2008/layout/HalfCircleOrganizationChart"/>
    <dgm:cxn modelId="{CC11FFDA-3FD1-46BD-9F74-B47BA5B27B49}" type="presParOf" srcId="{CDAD12D5-100F-464C-BD67-A82654725DAF}" destId="{90F88596-95D9-404D-A004-B2F127F7B2BE}" srcOrd="2" destOrd="0" presId="urn:microsoft.com/office/officeart/2008/layout/HalfCircleOrganizationChart"/>
    <dgm:cxn modelId="{2136A52B-83CB-4E41-B4FF-E4961EE82FEA}" type="presParOf" srcId="{CDAD12D5-100F-464C-BD67-A82654725DAF}" destId="{6E10DB8F-9D52-4ABD-B8A2-5FCB966B44BB}" srcOrd="3" destOrd="0" presId="urn:microsoft.com/office/officeart/2008/layout/HalfCircleOrganizationChart"/>
    <dgm:cxn modelId="{6F1333FC-F5B2-4C48-A84A-0E50A5BEE082}" type="presParOf" srcId="{33019995-1BE6-450D-8716-928567B7B826}" destId="{7E5B4B47-FD3A-402C-BF64-CC74318FA483}" srcOrd="1" destOrd="0" presId="urn:microsoft.com/office/officeart/2008/layout/HalfCircleOrganizationChart"/>
    <dgm:cxn modelId="{705CA796-C590-43F4-AFB8-1B2E1C3F181E}" type="presParOf" srcId="{33019995-1BE6-450D-8716-928567B7B826}" destId="{1FBB61A9-F46D-4DDB-BDAF-C5D149F51647}" srcOrd="2" destOrd="0" presId="urn:microsoft.com/office/officeart/2008/layout/HalfCircleOrganizationChart"/>
    <dgm:cxn modelId="{5A2C7650-1A80-4608-B4D7-A3093086DCA5}" type="presParOf" srcId="{15E72D98-6623-4BCC-B818-7FE6213D5344}" destId="{C5D1CCD6-2398-48FD-9658-0987CCAF1F50}" srcOrd="6" destOrd="0" presId="urn:microsoft.com/office/officeart/2008/layout/HalfCircleOrganizationChart"/>
    <dgm:cxn modelId="{3BA1C029-C214-42CB-907C-0A5431152E51}" type="presParOf" srcId="{15E72D98-6623-4BCC-B818-7FE6213D5344}" destId="{D69B4779-E666-4290-B20E-7BFD7B91DBAE}" srcOrd="7" destOrd="0" presId="urn:microsoft.com/office/officeart/2008/layout/HalfCircleOrganizationChart"/>
    <dgm:cxn modelId="{561A64C7-5C6F-4C04-9956-B8C3FD6A62EE}" type="presParOf" srcId="{D69B4779-E666-4290-B20E-7BFD7B91DBAE}" destId="{532E64B6-6096-4010-B547-391E6C50CC74}" srcOrd="0" destOrd="0" presId="urn:microsoft.com/office/officeart/2008/layout/HalfCircleOrganizationChart"/>
    <dgm:cxn modelId="{5A28B503-266C-4F8F-87D3-D974060987DD}" type="presParOf" srcId="{532E64B6-6096-4010-B547-391E6C50CC74}" destId="{79453DF4-D61E-424E-9F72-BB0A987319AF}" srcOrd="0" destOrd="0" presId="urn:microsoft.com/office/officeart/2008/layout/HalfCircleOrganizationChart"/>
    <dgm:cxn modelId="{43F7FC7E-D9E3-49CC-B9D5-2B6ED82BD34C}" type="presParOf" srcId="{532E64B6-6096-4010-B547-391E6C50CC74}" destId="{196AAF57-8EB8-4C2B-BFFD-0E4FBEA90431}" srcOrd="1" destOrd="0" presId="urn:microsoft.com/office/officeart/2008/layout/HalfCircleOrganizationChart"/>
    <dgm:cxn modelId="{301E6C0D-D3DC-4178-8F08-2B0D2A00E1D8}" type="presParOf" srcId="{532E64B6-6096-4010-B547-391E6C50CC74}" destId="{33DC4865-B558-4859-A13F-881E9BA9C8BB}" srcOrd="2" destOrd="0" presId="urn:microsoft.com/office/officeart/2008/layout/HalfCircleOrganizationChart"/>
    <dgm:cxn modelId="{80793FBC-AD27-45AE-BC8C-6078EEBEAE8E}" type="presParOf" srcId="{532E64B6-6096-4010-B547-391E6C50CC74}" destId="{4C06FC74-C07C-406E-90D9-51544E019E44}" srcOrd="3" destOrd="0" presId="urn:microsoft.com/office/officeart/2008/layout/HalfCircleOrganizationChart"/>
    <dgm:cxn modelId="{BEC221C4-91F8-42C7-B392-3037A2E3F6E9}" type="presParOf" srcId="{D69B4779-E666-4290-B20E-7BFD7B91DBAE}" destId="{5F164AB5-AEA2-4C13-8862-825EA33B47A4}" srcOrd="1" destOrd="0" presId="urn:microsoft.com/office/officeart/2008/layout/HalfCircleOrganizationChart"/>
    <dgm:cxn modelId="{D20A1C14-8685-48FF-83A1-769B07AAF693}" type="presParOf" srcId="{D69B4779-E666-4290-B20E-7BFD7B91DBAE}" destId="{BDF68C41-38F7-4938-8D01-E79B7F321E85}" srcOrd="2" destOrd="0" presId="urn:microsoft.com/office/officeart/2008/layout/HalfCircleOrganizationChart"/>
    <dgm:cxn modelId="{9D905CF9-108A-4AA1-B31B-E0A27E759A2C}" type="presParOf" srcId="{15E72D98-6623-4BCC-B818-7FE6213D5344}" destId="{05B0F734-99DA-4738-868A-0C6D174A7681}" srcOrd="8" destOrd="0" presId="urn:microsoft.com/office/officeart/2008/layout/HalfCircleOrganizationChart"/>
    <dgm:cxn modelId="{04AF3A01-59A8-4F83-AF1D-D0BB2CA02C4E}" type="presParOf" srcId="{15E72D98-6623-4BCC-B818-7FE6213D5344}" destId="{C7EB282C-9019-4759-92F1-B95227E52865}" srcOrd="9" destOrd="0" presId="urn:microsoft.com/office/officeart/2008/layout/HalfCircleOrganizationChart"/>
    <dgm:cxn modelId="{0F8E7479-5BCA-49F4-AC04-74DCB7A400FD}" type="presParOf" srcId="{C7EB282C-9019-4759-92F1-B95227E52865}" destId="{78C53CD9-B3D0-4939-96E4-9D6D2ECDCD0E}" srcOrd="0" destOrd="0" presId="urn:microsoft.com/office/officeart/2008/layout/HalfCircleOrganizationChart"/>
    <dgm:cxn modelId="{E656B991-1DD4-4956-B31F-AA2EB942DD4D}" type="presParOf" srcId="{78C53CD9-B3D0-4939-96E4-9D6D2ECDCD0E}" destId="{8FD0D063-21B7-414A-AC96-242379D05BC1}" srcOrd="0" destOrd="0" presId="urn:microsoft.com/office/officeart/2008/layout/HalfCircleOrganizationChart"/>
    <dgm:cxn modelId="{EE94CA30-560B-44AD-A7C1-4A1D7B891A14}" type="presParOf" srcId="{78C53CD9-B3D0-4939-96E4-9D6D2ECDCD0E}" destId="{D4A5CC80-FAF9-4BC9-AE36-7CB20D690871}" srcOrd="1" destOrd="0" presId="urn:microsoft.com/office/officeart/2008/layout/HalfCircleOrganizationChart"/>
    <dgm:cxn modelId="{1D8706E1-7B4F-445C-ACD8-8FA84C0C83BE}" type="presParOf" srcId="{78C53CD9-B3D0-4939-96E4-9D6D2ECDCD0E}" destId="{9E8CD955-82E8-4848-A187-2C23B0711AE0}" srcOrd="2" destOrd="0" presId="urn:microsoft.com/office/officeart/2008/layout/HalfCircleOrganizationChart"/>
    <dgm:cxn modelId="{F9957ECC-ADD6-4405-93A8-CE7CF8597C0E}" type="presParOf" srcId="{78C53CD9-B3D0-4939-96E4-9D6D2ECDCD0E}" destId="{C49C63B2-8EFD-40C1-919F-9DB893AC6CBE}" srcOrd="3" destOrd="0" presId="urn:microsoft.com/office/officeart/2008/layout/HalfCircleOrganizationChart"/>
    <dgm:cxn modelId="{64363B73-026B-4024-8E27-C2211CCBCCFC}" type="presParOf" srcId="{C7EB282C-9019-4759-92F1-B95227E52865}" destId="{58919429-BD40-4139-9574-1B4E5AAA4A34}" srcOrd="1" destOrd="0" presId="urn:microsoft.com/office/officeart/2008/layout/HalfCircleOrganizationChart"/>
    <dgm:cxn modelId="{961599B5-DDF4-40A7-A3CC-53E38F94DCBA}" type="presParOf" srcId="{C7EB282C-9019-4759-92F1-B95227E52865}" destId="{10C1BB6A-3995-466F-9CB3-26AD3DB628AD}" srcOrd="2" destOrd="0" presId="urn:microsoft.com/office/officeart/2008/layout/HalfCircleOrganizationChart"/>
    <dgm:cxn modelId="{FE6166D5-3D40-45DA-B6F0-D96C25DF2166}" type="presParOf" srcId="{3D61BD69-6146-47AA-8400-4FC91FE6CC2A}" destId="{E008F870-1B24-45E3-B923-FA35C1EE253F}"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299DF01-818B-4720-B346-7E0090755F91}" type="doc">
      <dgm:prSet loTypeId="urn:microsoft.com/office/officeart/2005/8/layout/hProcess11" loCatId="process" qsTypeId="urn:microsoft.com/office/officeart/2005/8/quickstyle/3d2" qsCatId="3D" csTypeId="urn:microsoft.com/office/officeart/2005/8/colors/colorful2" csCatId="colorful" phldr="1"/>
      <dgm:spPr/>
      <dgm:t>
        <a:bodyPr/>
        <a:lstStyle/>
        <a:p>
          <a:endParaRPr lang="ru-RU"/>
        </a:p>
      </dgm:t>
    </dgm:pt>
    <dgm:pt modelId="{6622F9EC-72EF-4EC5-A9E3-2FF2562961D0}">
      <dgm:prSet/>
      <dgm:spPr/>
      <dgm:t>
        <a:bodyPr/>
        <a:lstStyle/>
        <a:p>
          <a:pPr rtl="0"/>
          <a:r>
            <a:rPr lang="en-US" dirty="0" err="1" smtClean="0"/>
            <a:t>Bundan</a:t>
          </a:r>
          <a:r>
            <a:rPr lang="en-US" dirty="0" smtClean="0"/>
            <a:t> </a:t>
          </a:r>
          <a:r>
            <a:rPr lang="en-US" dirty="0" err="1" smtClean="0"/>
            <a:t>tashqari</a:t>
          </a:r>
          <a:r>
            <a:rPr lang="en-US" dirty="0" smtClean="0"/>
            <a:t> </a:t>
          </a:r>
          <a:r>
            <a:rPr lang="en-US" dirty="0" err="1" smtClean="0"/>
            <a:t>bahor</a:t>
          </a:r>
          <a:r>
            <a:rPr lang="en-US" dirty="0" smtClean="0"/>
            <a:t> </a:t>
          </a:r>
          <a:r>
            <a:rPr lang="en-US" dirty="0" err="1" smtClean="0"/>
            <a:t>leksemasi</a:t>
          </a:r>
          <a:r>
            <a:rPr lang="en-US" dirty="0" smtClean="0"/>
            <a:t> </a:t>
          </a:r>
          <a:r>
            <a:rPr lang="en-US" dirty="0" err="1" smtClean="0"/>
            <a:t>izohli</a:t>
          </a:r>
          <a:r>
            <a:rPr lang="en-US" dirty="0" smtClean="0"/>
            <a:t> </a:t>
          </a:r>
          <a:r>
            <a:rPr lang="en-US" dirty="0" err="1" smtClean="0"/>
            <a:t>lug‘atda</a:t>
          </a:r>
          <a:r>
            <a:rPr lang="en-US" dirty="0" smtClean="0"/>
            <a:t> </a:t>
          </a:r>
          <a:r>
            <a:rPr lang="en-US" dirty="0" err="1" smtClean="0"/>
            <a:t>quydagi</a:t>
          </a:r>
          <a:r>
            <a:rPr lang="en-US" dirty="0" smtClean="0"/>
            <a:t> </a:t>
          </a:r>
          <a:r>
            <a:rPr lang="en-US" dirty="0" err="1" smtClean="0"/>
            <a:t>ma’nolarda</a:t>
          </a:r>
          <a:r>
            <a:rPr lang="en-US" dirty="0" smtClean="0"/>
            <a:t> </a:t>
          </a:r>
          <a:r>
            <a:rPr lang="en-US" dirty="0" err="1" smtClean="0"/>
            <a:t>qo‘llanilishi</a:t>
          </a:r>
          <a:r>
            <a:rPr lang="en-US" dirty="0" smtClean="0"/>
            <a:t> </a:t>
          </a:r>
          <a:r>
            <a:rPr lang="en-US" dirty="0" err="1" smtClean="0"/>
            <a:t>qayt</a:t>
          </a:r>
          <a:r>
            <a:rPr lang="en-US" dirty="0" smtClean="0"/>
            <a:t> </a:t>
          </a:r>
          <a:r>
            <a:rPr lang="en-US" dirty="0" err="1" smtClean="0"/>
            <a:t>etilgan</a:t>
          </a:r>
          <a:r>
            <a:rPr lang="en-US" dirty="0" smtClean="0"/>
            <a:t>. </a:t>
          </a:r>
          <a:r>
            <a:rPr lang="en-US" b="1" dirty="0" smtClean="0"/>
            <a:t>BAHOR 3 </a:t>
          </a:r>
          <a:r>
            <a:rPr lang="uz-Cyrl-UZ" i="1" dirty="0" smtClean="0"/>
            <a:t>ko‘chma </a:t>
          </a:r>
          <a:r>
            <a:rPr lang="uz-Cyrl-UZ" dirty="0" smtClean="0"/>
            <a:t>Quvonch, shodlik, baxt. </a:t>
          </a:r>
          <a:r>
            <a:rPr lang="en-US" b="1" dirty="0" smtClean="0"/>
            <a:t>BAHOR 4 </a:t>
          </a:r>
          <a:r>
            <a:rPr lang="uz-Cyrl-UZ" i="1" dirty="0" smtClean="0"/>
            <a:t>ko‘chma </a:t>
          </a:r>
          <a:r>
            <a:rPr lang="uz-Cyrl-UZ" dirty="0" smtClean="0"/>
            <a:t>Sevgi, muhabbat; umid. </a:t>
          </a:r>
          <a:r>
            <a:rPr lang="uz-Cyrl-UZ" b="1" dirty="0" smtClean="0"/>
            <a:t>BAHOR </a:t>
          </a:r>
          <a:r>
            <a:rPr lang="en-US" b="1" dirty="0" smtClean="0"/>
            <a:t>5 </a:t>
          </a:r>
          <a:r>
            <a:rPr lang="uz-Cyrl-UZ" i="1" dirty="0" smtClean="0"/>
            <a:t>ko‘chma </a:t>
          </a:r>
          <a:r>
            <a:rPr lang="uz-Cyrl-UZ" dirty="0" smtClean="0"/>
            <a:t>Sevgili, ma’shuqa, go‘zal yor. </a:t>
          </a:r>
          <a:r>
            <a:rPr lang="en-US" b="1" dirty="0" smtClean="0"/>
            <a:t>BAHOR 6 </a:t>
          </a:r>
          <a:r>
            <a:rPr lang="uz-Cyrl-UZ" dirty="0" smtClean="0"/>
            <a:t>Bahor (xotin-qizlar ismi).</a:t>
          </a:r>
          <a:r>
            <a:rPr lang="en-US" dirty="0" smtClean="0"/>
            <a:t> Bu </a:t>
          </a:r>
          <a:r>
            <a:rPr lang="en-US" dirty="0" err="1" smtClean="0"/>
            <a:t>so‘zlarda</a:t>
          </a:r>
          <a:r>
            <a:rPr lang="en-US" dirty="0" smtClean="0"/>
            <a:t> </a:t>
          </a:r>
          <a:r>
            <a:rPr lang="en-US" dirty="0" err="1" smtClean="0"/>
            <a:t>birinchi</a:t>
          </a:r>
          <a:r>
            <a:rPr lang="en-US" dirty="0" smtClean="0"/>
            <a:t> </a:t>
          </a:r>
          <a:r>
            <a:rPr lang="en-US" dirty="0" err="1" smtClean="0"/>
            <a:t>hosila</a:t>
          </a:r>
          <a:r>
            <a:rPr lang="en-US" dirty="0" smtClean="0"/>
            <a:t> </a:t>
          </a:r>
          <a:r>
            <a:rPr lang="en-US" dirty="0" err="1" smtClean="0"/>
            <a:t>ma’no</a:t>
          </a:r>
          <a:r>
            <a:rPr lang="en-US" dirty="0" smtClean="0"/>
            <a:t> </a:t>
          </a:r>
          <a:r>
            <a:rPr lang="en-US" dirty="0" err="1" smtClean="0"/>
            <a:t>ikkinchi</a:t>
          </a:r>
          <a:r>
            <a:rPr lang="en-US" dirty="0" smtClean="0"/>
            <a:t> </a:t>
          </a:r>
          <a:r>
            <a:rPr lang="en-US" dirty="0" err="1" smtClean="0"/>
            <a:t>hosila</a:t>
          </a:r>
          <a:r>
            <a:rPr lang="en-US" dirty="0" smtClean="0"/>
            <a:t> </a:t>
          </a:r>
          <a:r>
            <a:rPr lang="en-US" dirty="0" err="1" smtClean="0"/>
            <a:t>ma’noga</a:t>
          </a:r>
          <a:r>
            <a:rPr lang="en-US" dirty="0" smtClean="0"/>
            <a:t> </a:t>
          </a:r>
          <a:r>
            <a:rPr lang="en-US" dirty="0" err="1" smtClean="0"/>
            <a:t>nisbiy</a:t>
          </a:r>
          <a:r>
            <a:rPr lang="en-US" dirty="0" smtClean="0"/>
            <a:t> bosh </a:t>
          </a:r>
          <a:r>
            <a:rPr lang="en-US" dirty="0" err="1" smtClean="0"/>
            <a:t>ma’no</a:t>
          </a:r>
          <a:r>
            <a:rPr lang="en-US" dirty="0" smtClean="0"/>
            <a:t> </a:t>
          </a:r>
          <a:r>
            <a:rPr lang="en-US" dirty="0" err="1" smtClean="0"/>
            <a:t>hisoblanadi</a:t>
          </a:r>
          <a:r>
            <a:rPr lang="en-US" dirty="0" smtClean="0"/>
            <a:t>. </a:t>
          </a:r>
          <a:r>
            <a:rPr lang="en-US" dirty="0" err="1" smtClean="0"/>
            <a:t>Bundan</a:t>
          </a:r>
          <a:r>
            <a:rPr lang="en-US" dirty="0" smtClean="0"/>
            <a:t> </a:t>
          </a:r>
          <a:r>
            <a:rPr lang="en-US" dirty="0" err="1" smtClean="0"/>
            <a:t>ko‘rinib</a:t>
          </a:r>
          <a:r>
            <a:rPr lang="en-US" dirty="0" smtClean="0"/>
            <a:t> </a:t>
          </a:r>
          <a:r>
            <a:rPr lang="en-US" dirty="0" err="1" smtClean="0"/>
            <a:t>turibdiki</a:t>
          </a:r>
          <a:r>
            <a:rPr lang="en-US" dirty="0" smtClean="0"/>
            <a:t>, </a:t>
          </a:r>
          <a:r>
            <a:rPr lang="en-US" dirty="0" err="1" smtClean="0"/>
            <a:t>bahor</a:t>
          </a:r>
          <a:r>
            <a:rPr lang="en-US" dirty="0" smtClean="0"/>
            <a:t> </a:t>
          </a:r>
          <a:r>
            <a:rPr lang="en-US" dirty="0" err="1" smtClean="0"/>
            <a:t>leksemaning</a:t>
          </a:r>
          <a:r>
            <a:rPr lang="en-US" dirty="0" smtClean="0"/>
            <a:t> bosh </a:t>
          </a:r>
          <a:r>
            <a:rPr lang="en-US" dirty="0" err="1" smtClean="0"/>
            <a:t>ma’nosi</a:t>
          </a:r>
          <a:r>
            <a:rPr lang="en-US" dirty="0" smtClean="0"/>
            <a:t> </a:t>
          </a:r>
          <a:r>
            <a:rPr lang="en-US" dirty="0" err="1" smtClean="0"/>
            <a:t>o‘zining</a:t>
          </a:r>
          <a:r>
            <a:rPr lang="en-US" dirty="0" smtClean="0"/>
            <a:t> </a:t>
          </a:r>
          <a:r>
            <a:rPr lang="en-US" dirty="0" err="1" smtClean="0"/>
            <a:t>qolgan</a:t>
          </a:r>
          <a:r>
            <a:rPr lang="en-US" dirty="0" smtClean="0"/>
            <a:t> </a:t>
          </a:r>
          <a:r>
            <a:rPr lang="en-US" dirty="0" err="1" smtClean="0"/>
            <a:t>hosila</a:t>
          </a:r>
          <a:r>
            <a:rPr lang="en-US" dirty="0" smtClean="0"/>
            <a:t> </a:t>
          </a:r>
          <a:r>
            <a:rPr lang="en-US" dirty="0" err="1" smtClean="0"/>
            <a:t>ma’nosiga</a:t>
          </a:r>
          <a:r>
            <a:rPr lang="en-US" dirty="0" smtClean="0"/>
            <a:t> </a:t>
          </a:r>
          <a:r>
            <a:rPr lang="en-US" dirty="0" err="1" smtClean="0"/>
            <a:t>nisbatan</a:t>
          </a:r>
          <a:r>
            <a:rPr lang="en-US" dirty="0" smtClean="0"/>
            <a:t> </a:t>
          </a:r>
          <a:r>
            <a:rPr lang="uz-Cyrl-UZ" dirty="0" smtClean="0"/>
            <a:t>hosila ma’noni bosh ma’no bilan munosabatiga ko‘ra</a:t>
          </a:r>
          <a:r>
            <a:rPr lang="uz-Cyrl-UZ" b="1" dirty="0" smtClean="0"/>
            <a:t> </a:t>
          </a:r>
          <a:r>
            <a:rPr lang="en-US" dirty="0" smtClean="0"/>
            <a:t>radial </a:t>
          </a:r>
          <a:r>
            <a:rPr lang="en-US" dirty="0" err="1" smtClean="0"/>
            <a:t>va</a:t>
          </a:r>
          <a:r>
            <a:rPr lang="en-US" dirty="0" smtClean="0"/>
            <a:t> radial-</a:t>
          </a:r>
          <a:r>
            <a:rPr lang="en-US" dirty="0" err="1" smtClean="0"/>
            <a:t>zanjirsimon</a:t>
          </a:r>
          <a:r>
            <a:rPr lang="en-US" dirty="0" smtClean="0"/>
            <a:t> </a:t>
          </a:r>
          <a:r>
            <a:rPr lang="en-US" dirty="0" err="1" smtClean="0"/>
            <a:t>usulda</a:t>
          </a:r>
          <a:r>
            <a:rPr lang="en-US" dirty="0" smtClean="0"/>
            <a:t> </a:t>
          </a:r>
          <a:r>
            <a:rPr lang="en-US" dirty="0" err="1" smtClean="0"/>
            <a:t>bog‘langan</a:t>
          </a:r>
          <a:r>
            <a:rPr lang="en-US" dirty="0" smtClean="0"/>
            <a:t>.</a:t>
          </a:r>
          <a:endParaRPr lang="ru-RU" dirty="0"/>
        </a:p>
      </dgm:t>
    </dgm:pt>
    <dgm:pt modelId="{37C45199-6C34-4C0E-9D71-A5ECC0BC103B}" type="parTrans" cxnId="{8AC31B23-3C85-49AA-BA16-D04A72F85829}">
      <dgm:prSet/>
      <dgm:spPr/>
      <dgm:t>
        <a:bodyPr/>
        <a:lstStyle/>
        <a:p>
          <a:endParaRPr lang="ru-RU"/>
        </a:p>
      </dgm:t>
    </dgm:pt>
    <dgm:pt modelId="{E4B3D38F-1448-44CB-A758-59A467A3221A}" type="sibTrans" cxnId="{8AC31B23-3C85-49AA-BA16-D04A72F85829}">
      <dgm:prSet/>
      <dgm:spPr/>
      <dgm:t>
        <a:bodyPr/>
        <a:lstStyle/>
        <a:p>
          <a:endParaRPr lang="ru-RU"/>
        </a:p>
      </dgm:t>
    </dgm:pt>
    <dgm:pt modelId="{8FE8E811-E2D9-47B5-843D-C7C47317348D}" type="pres">
      <dgm:prSet presAssocID="{0299DF01-818B-4720-B346-7E0090755F91}" presName="Name0" presStyleCnt="0">
        <dgm:presLayoutVars>
          <dgm:dir/>
          <dgm:resizeHandles val="exact"/>
        </dgm:presLayoutVars>
      </dgm:prSet>
      <dgm:spPr/>
      <dgm:t>
        <a:bodyPr/>
        <a:lstStyle/>
        <a:p>
          <a:endParaRPr lang="ru-RU"/>
        </a:p>
      </dgm:t>
    </dgm:pt>
    <dgm:pt modelId="{6C664C13-B000-465A-AC72-EA266F197BBB}" type="pres">
      <dgm:prSet presAssocID="{0299DF01-818B-4720-B346-7E0090755F91}" presName="arrow" presStyleLbl="bgShp" presStyleIdx="0" presStyleCnt="1" custLinFactNeighborY="97256"/>
      <dgm:spPr/>
    </dgm:pt>
    <dgm:pt modelId="{46C90339-E0DD-4E64-AC04-F76D863F456F}" type="pres">
      <dgm:prSet presAssocID="{0299DF01-818B-4720-B346-7E0090755F91}" presName="points" presStyleCnt="0"/>
      <dgm:spPr/>
    </dgm:pt>
    <dgm:pt modelId="{38E50BBD-1300-4715-A407-95F45426A325}" type="pres">
      <dgm:prSet presAssocID="{6622F9EC-72EF-4EC5-A9E3-2FF2562961D0}" presName="compositeA" presStyleCnt="0"/>
      <dgm:spPr/>
    </dgm:pt>
    <dgm:pt modelId="{444D82E9-FED6-4665-8CA3-21735C9752E8}" type="pres">
      <dgm:prSet presAssocID="{6622F9EC-72EF-4EC5-A9E3-2FF2562961D0}" presName="textA" presStyleLbl="revTx" presStyleIdx="0" presStyleCnt="1" custScaleX="98528" custScaleY="185573">
        <dgm:presLayoutVars>
          <dgm:bulletEnabled val="1"/>
        </dgm:presLayoutVars>
      </dgm:prSet>
      <dgm:spPr/>
      <dgm:t>
        <a:bodyPr/>
        <a:lstStyle/>
        <a:p>
          <a:endParaRPr lang="ru-RU"/>
        </a:p>
      </dgm:t>
    </dgm:pt>
    <dgm:pt modelId="{7206731C-51FD-4F6A-A18D-3973A58FADC0}" type="pres">
      <dgm:prSet presAssocID="{6622F9EC-72EF-4EC5-A9E3-2FF2562961D0}" presName="circleA" presStyleLbl="node1" presStyleIdx="0" presStyleCnt="1" custLinFactY="100000" custLinFactNeighborX="44513" custLinFactNeighborY="110850"/>
      <dgm:spPr/>
    </dgm:pt>
    <dgm:pt modelId="{398AF809-B10E-4E95-B868-F0283CEE74FD}" type="pres">
      <dgm:prSet presAssocID="{6622F9EC-72EF-4EC5-A9E3-2FF2562961D0}" presName="spaceA" presStyleCnt="0"/>
      <dgm:spPr/>
    </dgm:pt>
  </dgm:ptLst>
  <dgm:cxnLst>
    <dgm:cxn modelId="{98EFB1A0-4FC8-422A-AEE1-386CD030FB2A}" type="presOf" srcId="{6622F9EC-72EF-4EC5-A9E3-2FF2562961D0}" destId="{444D82E9-FED6-4665-8CA3-21735C9752E8}" srcOrd="0" destOrd="0" presId="urn:microsoft.com/office/officeart/2005/8/layout/hProcess11"/>
    <dgm:cxn modelId="{9FDBE80C-3E5B-439B-B4AC-135A82DC4317}" type="presOf" srcId="{0299DF01-818B-4720-B346-7E0090755F91}" destId="{8FE8E811-E2D9-47B5-843D-C7C47317348D}" srcOrd="0" destOrd="0" presId="urn:microsoft.com/office/officeart/2005/8/layout/hProcess11"/>
    <dgm:cxn modelId="{8AC31B23-3C85-49AA-BA16-D04A72F85829}" srcId="{0299DF01-818B-4720-B346-7E0090755F91}" destId="{6622F9EC-72EF-4EC5-A9E3-2FF2562961D0}" srcOrd="0" destOrd="0" parTransId="{37C45199-6C34-4C0E-9D71-A5ECC0BC103B}" sibTransId="{E4B3D38F-1448-44CB-A758-59A467A3221A}"/>
    <dgm:cxn modelId="{FBC8B305-1225-43D1-A29D-2D9A749C5CA8}" type="presParOf" srcId="{8FE8E811-E2D9-47B5-843D-C7C47317348D}" destId="{6C664C13-B000-465A-AC72-EA266F197BBB}" srcOrd="0" destOrd="0" presId="urn:microsoft.com/office/officeart/2005/8/layout/hProcess11"/>
    <dgm:cxn modelId="{A03EE34E-1D8C-417F-B631-E043CB0E507E}" type="presParOf" srcId="{8FE8E811-E2D9-47B5-843D-C7C47317348D}" destId="{46C90339-E0DD-4E64-AC04-F76D863F456F}" srcOrd="1" destOrd="0" presId="urn:microsoft.com/office/officeart/2005/8/layout/hProcess11"/>
    <dgm:cxn modelId="{FEE02777-B534-4DC0-9CF5-6A2D425E560B}" type="presParOf" srcId="{46C90339-E0DD-4E64-AC04-F76D863F456F}" destId="{38E50BBD-1300-4715-A407-95F45426A325}" srcOrd="0" destOrd="0" presId="urn:microsoft.com/office/officeart/2005/8/layout/hProcess11"/>
    <dgm:cxn modelId="{A872F604-3464-4E71-983A-659EC0B2A42A}" type="presParOf" srcId="{38E50BBD-1300-4715-A407-95F45426A325}" destId="{444D82E9-FED6-4665-8CA3-21735C9752E8}" srcOrd="0" destOrd="0" presId="urn:microsoft.com/office/officeart/2005/8/layout/hProcess11"/>
    <dgm:cxn modelId="{628541D1-EE88-4E36-B9DE-5F6BA79DBE23}" type="presParOf" srcId="{38E50BBD-1300-4715-A407-95F45426A325}" destId="{7206731C-51FD-4F6A-A18D-3973A58FADC0}" srcOrd="1" destOrd="0" presId="urn:microsoft.com/office/officeart/2005/8/layout/hProcess11"/>
    <dgm:cxn modelId="{537F36AC-0AE6-46F7-B3A1-009A31423145}" type="presParOf" srcId="{38E50BBD-1300-4715-A407-95F45426A325}" destId="{398AF809-B10E-4E95-B868-F0283CEE74FD}"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40100DF-9D3B-4335-B988-2D7B555EE445}" type="doc">
      <dgm:prSet loTypeId="urn:microsoft.com/office/officeart/2005/8/layout/vList2" loCatId="list" qsTypeId="urn:microsoft.com/office/officeart/2005/8/quickstyle/simple3" qsCatId="simple" csTypeId="urn:microsoft.com/office/officeart/2005/8/colors/colorful3" csCatId="colorful"/>
      <dgm:spPr/>
      <dgm:t>
        <a:bodyPr/>
        <a:lstStyle/>
        <a:p>
          <a:endParaRPr lang="ru-RU"/>
        </a:p>
      </dgm:t>
    </dgm:pt>
    <dgm:pt modelId="{1D50EFAE-DE0D-4E46-8A4C-99973C63AB84}">
      <dgm:prSet/>
      <dgm:spPr/>
      <dgm:t>
        <a:bodyPr/>
        <a:lstStyle/>
        <a:p>
          <a:pPr rtl="0"/>
          <a:r>
            <a:rPr lang="ru-RU" smtClean="0"/>
            <a:t>Evfemizm va disfemizm. </a:t>
          </a:r>
          <a:r>
            <a:rPr lang="en-US" smtClean="0"/>
            <a:t>Tilshunoslikda so‘zning semantikkasi bilan bog‘liq hodisalar qaroriga </a:t>
          </a:r>
          <a:r>
            <a:rPr lang="ru-RU" smtClean="0"/>
            <a:t>evfemizm va disfemizm hodisasi ham kiritilgan.  Bu hodisalarga so‘zga yuklangan hosila ma’no deb qaralgan. Shuning uchun evfemizm va disfemizm hodisalari semasiologiyaning o‘rganish obyekti sifadida qaraladi.</a:t>
          </a:r>
          <a:endParaRPr lang="ru-RU"/>
        </a:p>
      </dgm:t>
    </dgm:pt>
    <dgm:pt modelId="{86CE5903-C2EB-4880-A5F0-1DDBD1942AF4}" type="parTrans" cxnId="{50B98CEE-C693-43A4-955D-79FA52102F7F}">
      <dgm:prSet/>
      <dgm:spPr/>
      <dgm:t>
        <a:bodyPr/>
        <a:lstStyle/>
        <a:p>
          <a:endParaRPr lang="ru-RU"/>
        </a:p>
      </dgm:t>
    </dgm:pt>
    <dgm:pt modelId="{C059E46B-43E6-4D69-B89D-1498B0CF2AAE}" type="sibTrans" cxnId="{50B98CEE-C693-43A4-955D-79FA52102F7F}">
      <dgm:prSet/>
      <dgm:spPr/>
      <dgm:t>
        <a:bodyPr/>
        <a:lstStyle/>
        <a:p>
          <a:endParaRPr lang="ru-RU"/>
        </a:p>
      </dgm:t>
    </dgm:pt>
    <dgm:pt modelId="{17EFC5E1-28E4-4236-AA3E-CC00FF1D3BDF}" type="pres">
      <dgm:prSet presAssocID="{C40100DF-9D3B-4335-B988-2D7B555EE445}" presName="linear" presStyleCnt="0">
        <dgm:presLayoutVars>
          <dgm:animLvl val="lvl"/>
          <dgm:resizeHandles val="exact"/>
        </dgm:presLayoutVars>
      </dgm:prSet>
      <dgm:spPr/>
      <dgm:t>
        <a:bodyPr/>
        <a:lstStyle/>
        <a:p>
          <a:endParaRPr lang="ru-RU"/>
        </a:p>
      </dgm:t>
    </dgm:pt>
    <dgm:pt modelId="{65C04B23-91BE-46EB-93A9-D7A8C475C751}" type="pres">
      <dgm:prSet presAssocID="{1D50EFAE-DE0D-4E46-8A4C-99973C63AB84}" presName="parentText" presStyleLbl="node1" presStyleIdx="0" presStyleCnt="1">
        <dgm:presLayoutVars>
          <dgm:chMax val="0"/>
          <dgm:bulletEnabled val="1"/>
        </dgm:presLayoutVars>
      </dgm:prSet>
      <dgm:spPr/>
      <dgm:t>
        <a:bodyPr/>
        <a:lstStyle/>
        <a:p>
          <a:endParaRPr lang="ru-RU"/>
        </a:p>
      </dgm:t>
    </dgm:pt>
  </dgm:ptLst>
  <dgm:cxnLst>
    <dgm:cxn modelId="{BC3C3537-0E5E-482A-9D67-070392C6D350}" type="presOf" srcId="{1D50EFAE-DE0D-4E46-8A4C-99973C63AB84}" destId="{65C04B23-91BE-46EB-93A9-D7A8C475C751}" srcOrd="0" destOrd="0" presId="urn:microsoft.com/office/officeart/2005/8/layout/vList2"/>
    <dgm:cxn modelId="{50B98CEE-C693-43A4-955D-79FA52102F7F}" srcId="{C40100DF-9D3B-4335-B988-2D7B555EE445}" destId="{1D50EFAE-DE0D-4E46-8A4C-99973C63AB84}" srcOrd="0" destOrd="0" parTransId="{86CE5903-C2EB-4880-A5F0-1DDBD1942AF4}" sibTransId="{C059E46B-43E6-4D69-B89D-1498B0CF2AAE}"/>
    <dgm:cxn modelId="{9416A96B-F59D-454B-8A48-1CDC16F3B2C9}" type="presOf" srcId="{C40100DF-9D3B-4335-B988-2D7B555EE445}" destId="{17EFC5E1-28E4-4236-AA3E-CC00FF1D3BDF}" srcOrd="0" destOrd="0" presId="urn:microsoft.com/office/officeart/2005/8/layout/vList2"/>
    <dgm:cxn modelId="{E90EB208-6F3D-46BE-84D7-966C9D876A3E}" type="presParOf" srcId="{17EFC5E1-28E4-4236-AA3E-CC00FF1D3BDF}" destId="{65C04B23-91BE-46EB-93A9-D7A8C475C75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C76D879-EA57-4DBF-89D5-0E33EE902492}" type="doc">
      <dgm:prSet loTypeId="urn:microsoft.com/office/officeart/2005/8/layout/target3" loCatId="relationship" qsTypeId="urn:microsoft.com/office/officeart/2005/8/quickstyle/simple1" qsCatId="simple" csTypeId="urn:microsoft.com/office/officeart/2005/8/colors/accent1_4" csCatId="accent1" phldr="1"/>
      <dgm:spPr/>
      <dgm:t>
        <a:bodyPr/>
        <a:lstStyle/>
        <a:p>
          <a:endParaRPr lang="ru-RU"/>
        </a:p>
      </dgm:t>
    </dgm:pt>
    <dgm:pt modelId="{903526AC-7B72-4972-8602-AC38B2406C4A}">
      <dgm:prSet/>
      <dgm:spPr/>
      <dgm:t>
        <a:bodyPr/>
        <a:lstStyle/>
        <a:p>
          <a:pPr algn="ctr" rtl="0"/>
          <a:r>
            <a:rPr lang="en-US" dirty="0" err="1" smtClean="0">
              <a:latin typeface="Times New Roman" panose="02020603050405020304" pitchFamily="18" charset="0"/>
              <a:cs typeface="Times New Roman" panose="02020603050405020304" pitchFamily="18" charset="0"/>
            </a:rPr>
            <a:t>Ko‘chimning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yana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bir</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turi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metonimiyada</a:t>
          </a:r>
          <a:r>
            <a:rPr lang="en-US" dirty="0" smtClean="0">
              <a:latin typeface="Times New Roman" panose="02020603050405020304" pitchFamily="18" charset="0"/>
              <a:cs typeface="Times New Roman" panose="02020603050405020304" pitchFamily="18" charset="0"/>
            </a:rPr>
            <a:t> ham </a:t>
          </a:r>
          <a:r>
            <a:rPr lang="en-US" dirty="0" err="1" smtClean="0">
              <a:latin typeface="Times New Roman" panose="02020603050405020304" pitchFamily="18" charset="0"/>
              <a:cs typeface="Times New Roman" panose="02020603050405020304" pitchFamily="18" charset="0"/>
            </a:rPr>
            <a:t>evfemistik</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ma’no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vujudga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keladi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Quyidagi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misolga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ahamiyat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qaratsak</a:t>
          </a:r>
          <a:r>
            <a:rPr lang="en-US" dirty="0" smtClean="0">
              <a:latin typeface="Times New Roman" panose="02020603050405020304" pitchFamily="18" charset="0"/>
              <a:cs typeface="Times New Roman" panose="02020603050405020304" pitchFamily="18" charset="0"/>
            </a:rPr>
            <a:t>:</a:t>
          </a:r>
          <a:r>
            <a:rPr lang="en-US" i="1" dirty="0" smtClean="0">
              <a:latin typeface="Times New Roman" panose="02020603050405020304" pitchFamily="18" charset="0"/>
              <a:cs typeface="Times New Roman" panose="02020603050405020304" pitchFamily="18" charset="0"/>
            </a:rPr>
            <a:t> </a:t>
          </a:r>
          <a:r>
            <a:rPr lang="uz-Cyrl-UZ" i="1" dirty="0" smtClean="0">
              <a:latin typeface="Times New Roman" panose="02020603050405020304" pitchFamily="18" charset="0"/>
              <a:cs typeface="Times New Roman" panose="02020603050405020304" pitchFamily="18" charset="0"/>
            </a:rPr>
            <a:t>«…</a:t>
          </a:r>
          <a:r>
            <a:rPr lang="en-US" i="1" dirty="0" err="1" smtClean="0">
              <a:latin typeface="Times New Roman" panose="02020603050405020304" pitchFamily="18" charset="0"/>
              <a:cs typeface="Times New Roman" panose="02020603050405020304" pitchFamily="18" charset="0"/>
            </a:rPr>
            <a:t>Zikriyo</a:t>
          </a:r>
          <a:r>
            <a:rPr lang="en-US" i="1" dirty="0" smtClean="0">
              <a:latin typeface="Times New Roman" panose="02020603050405020304" pitchFamily="18" charset="0"/>
              <a:cs typeface="Times New Roman" panose="02020603050405020304" pitchFamily="18" charset="0"/>
            </a:rPr>
            <a:t> aka </a:t>
          </a:r>
          <a:r>
            <a:rPr lang="en-US" i="1" dirty="0" err="1" smtClean="0">
              <a:latin typeface="Times New Roman" panose="02020603050405020304" pitchFamily="18" charset="0"/>
              <a:cs typeface="Times New Roman" panose="02020603050405020304" pitchFamily="18" charset="0"/>
            </a:rPr>
            <a:t>avji</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qirchillama</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yoshida</a:t>
          </a:r>
          <a:r>
            <a:rPr lang="en-US" i="1" dirty="0" smtClean="0">
              <a:latin typeface="Times New Roman" panose="02020603050405020304" pitchFamily="18" charset="0"/>
              <a:cs typeface="Times New Roman" panose="02020603050405020304" pitchFamily="18" charset="0"/>
            </a:rPr>
            <a:t> </a:t>
          </a:r>
          <a:r>
            <a:rPr lang="en-US" b="1" i="1" u="sng" dirty="0" err="1" smtClean="0">
              <a:latin typeface="Times New Roman" panose="02020603050405020304" pitchFamily="18" charset="0"/>
              <a:cs typeface="Times New Roman" panose="02020603050405020304" pitchFamily="18" charset="0"/>
            </a:rPr>
            <a:t>o‘pka</a:t>
          </a:r>
          <a:r>
            <a:rPr lang="en-US" b="1" i="1" u="sng" dirty="0" smtClean="0">
              <a:latin typeface="Times New Roman" panose="02020603050405020304" pitchFamily="18" charset="0"/>
              <a:cs typeface="Times New Roman" panose="02020603050405020304" pitchFamily="18" charset="0"/>
            </a:rPr>
            <a:t> </a:t>
          </a:r>
          <a:r>
            <a:rPr lang="en-US" b="1" i="1" u="sng" dirty="0" err="1" smtClean="0">
              <a:latin typeface="Times New Roman" panose="02020603050405020304" pitchFamily="18" charset="0"/>
              <a:cs typeface="Times New Roman" panose="02020603050405020304" pitchFamily="18" charset="0"/>
            </a:rPr>
            <a:t>kasaliga</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duchor</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bo‘ldi</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Afsuski</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tibbiyot</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o‘sha</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kezlarda</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bu</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xastalikni</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davolash</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yo‘lini</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o‘rganib</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olganicha</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yo‘q</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edi</a:t>
          </a:r>
          <a:r>
            <a:rPr lang="uz-Cyrl-UZ" i="1" dirty="0" smtClean="0">
              <a:latin typeface="Times New Roman" panose="02020603050405020304" pitchFamily="18" charset="0"/>
              <a:cs typeface="Times New Roman" panose="02020603050405020304" pitchFamily="18" charset="0"/>
            </a:rPr>
            <a:t>»</a:t>
          </a:r>
          <a:r>
            <a:rPr lang="en-US" i="1"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Ushbu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gapda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sil</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o‘pka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so‘zlari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ma’nosi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referenti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o‘zaro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aloqada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hisoblanib</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bunday</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referentlar</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aloqadorligi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asosida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hosil</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bo‘lgan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hosila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ma’no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metonimiya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orqali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ma’no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ko’chishiga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misol</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bo‘ladi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Bundan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ko‘rinib</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turibdiki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hosila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ma’no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yuzaga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kelishinig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faqat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ikki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ko‘rinishi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metafora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metonimiya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evfemizmni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voqelantiradi</a:t>
          </a:r>
          <a:r>
            <a:rPr lang="en-US" dirty="0" smtClean="0">
              <a:latin typeface="Times New Roman" panose="02020603050405020304" pitchFamily="18" charset="0"/>
              <a:cs typeface="Times New Roman" panose="02020603050405020304" pitchFamily="18" charset="0"/>
            </a:rPr>
            <a:t>. </a:t>
          </a:r>
        </a:p>
        <a:p>
          <a:pPr algn="r" rtl="0"/>
          <a:r>
            <a:rPr lang="en-US" dirty="0" smtClean="0">
              <a:latin typeface="Times New Roman" panose="02020603050405020304" pitchFamily="18" charset="0"/>
              <a:cs typeface="Times New Roman" panose="02020603050405020304" pitchFamily="18" charset="0"/>
            </a:rPr>
            <a:t>(</a:t>
          </a:r>
          <a:r>
            <a:rPr lang="uz-Cyrl-UZ" dirty="0" smtClean="0">
              <a:latin typeface="Times New Roman" panose="02020603050405020304" pitchFamily="18" charset="0"/>
              <a:cs typeface="Times New Roman" panose="02020603050405020304" pitchFamily="18" charset="0"/>
            </a:rPr>
            <a:t>Шарафиддинов</a:t>
          </a:r>
          <a:r>
            <a:rPr lang="uz-Cyrl-UZ" b="1" dirty="0" smtClean="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О.</a:t>
          </a:r>
          <a:r>
            <a:rPr lang="uz-Cyrl-UZ" b="1" i="1" dirty="0" smtClean="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Домлалар. — Тошкент.: «Маънавият», 2009. 1</a:t>
          </a:r>
          <a:r>
            <a:rPr lang="ru-RU" dirty="0" smtClean="0">
              <a:latin typeface="Times New Roman" panose="02020603050405020304" pitchFamily="18" charset="0"/>
              <a:cs typeface="Times New Roman" panose="02020603050405020304" pitchFamily="18" charset="0"/>
            </a:rPr>
            <a:t>53</a:t>
          </a:r>
          <a:r>
            <a:rPr lang="uz-Cyrl-UZ" dirty="0" smtClean="0">
              <a:latin typeface="Times New Roman" panose="02020603050405020304" pitchFamily="18" charset="0"/>
              <a:cs typeface="Times New Roman" panose="02020603050405020304" pitchFamily="18" charset="0"/>
            </a:rPr>
            <a:t>-б</a:t>
          </a:r>
          <a:r>
            <a:rPr lang="en-US"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dgm:t>
    </dgm:pt>
    <dgm:pt modelId="{E88D55DD-43E2-4046-9352-F5BF3AA6853C}" type="parTrans" cxnId="{B5558B06-8F71-410F-9B98-766AE447A39E}">
      <dgm:prSet/>
      <dgm:spPr/>
      <dgm:t>
        <a:bodyPr/>
        <a:lstStyle/>
        <a:p>
          <a:endParaRPr lang="ru-RU"/>
        </a:p>
      </dgm:t>
    </dgm:pt>
    <dgm:pt modelId="{B46DA768-A869-48B6-9E0D-FB6C7C9DC659}" type="sibTrans" cxnId="{B5558B06-8F71-410F-9B98-766AE447A39E}">
      <dgm:prSet/>
      <dgm:spPr/>
      <dgm:t>
        <a:bodyPr/>
        <a:lstStyle/>
        <a:p>
          <a:endParaRPr lang="ru-RU"/>
        </a:p>
      </dgm:t>
    </dgm:pt>
    <dgm:pt modelId="{E282591F-42BF-4EE3-BBFA-D803303F110F}" type="pres">
      <dgm:prSet presAssocID="{9C76D879-EA57-4DBF-89D5-0E33EE902492}" presName="Name0" presStyleCnt="0">
        <dgm:presLayoutVars>
          <dgm:chMax val="7"/>
          <dgm:dir/>
          <dgm:animLvl val="lvl"/>
          <dgm:resizeHandles val="exact"/>
        </dgm:presLayoutVars>
      </dgm:prSet>
      <dgm:spPr/>
      <dgm:t>
        <a:bodyPr/>
        <a:lstStyle/>
        <a:p>
          <a:endParaRPr lang="ru-RU"/>
        </a:p>
      </dgm:t>
    </dgm:pt>
    <dgm:pt modelId="{0911E4B9-AFD7-4EE7-98B2-88734AEFC4B3}" type="pres">
      <dgm:prSet presAssocID="{903526AC-7B72-4972-8602-AC38B2406C4A}" presName="circle1" presStyleLbl="node1" presStyleIdx="0" presStyleCnt="1"/>
      <dgm:spPr/>
    </dgm:pt>
    <dgm:pt modelId="{F8F3C2B3-B8DB-4481-BDD1-8953AA7125FF}" type="pres">
      <dgm:prSet presAssocID="{903526AC-7B72-4972-8602-AC38B2406C4A}" presName="space" presStyleCnt="0"/>
      <dgm:spPr/>
    </dgm:pt>
    <dgm:pt modelId="{008AC4FB-075D-4E2F-AEBE-87EE24BCCFF8}" type="pres">
      <dgm:prSet presAssocID="{903526AC-7B72-4972-8602-AC38B2406C4A}" presName="rect1" presStyleLbl="alignAcc1" presStyleIdx="0" presStyleCnt="1"/>
      <dgm:spPr/>
      <dgm:t>
        <a:bodyPr/>
        <a:lstStyle/>
        <a:p>
          <a:endParaRPr lang="ru-RU"/>
        </a:p>
      </dgm:t>
    </dgm:pt>
    <dgm:pt modelId="{064AFF12-3E2E-49F5-AAFA-FA90FCF7A06A}" type="pres">
      <dgm:prSet presAssocID="{903526AC-7B72-4972-8602-AC38B2406C4A}" presName="rect1ParTxNoCh" presStyleLbl="alignAcc1" presStyleIdx="0" presStyleCnt="1">
        <dgm:presLayoutVars>
          <dgm:chMax val="1"/>
          <dgm:bulletEnabled val="1"/>
        </dgm:presLayoutVars>
      </dgm:prSet>
      <dgm:spPr/>
      <dgm:t>
        <a:bodyPr/>
        <a:lstStyle/>
        <a:p>
          <a:endParaRPr lang="ru-RU"/>
        </a:p>
      </dgm:t>
    </dgm:pt>
  </dgm:ptLst>
  <dgm:cxnLst>
    <dgm:cxn modelId="{B5558B06-8F71-410F-9B98-766AE447A39E}" srcId="{9C76D879-EA57-4DBF-89D5-0E33EE902492}" destId="{903526AC-7B72-4972-8602-AC38B2406C4A}" srcOrd="0" destOrd="0" parTransId="{E88D55DD-43E2-4046-9352-F5BF3AA6853C}" sibTransId="{B46DA768-A869-48B6-9E0D-FB6C7C9DC659}"/>
    <dgm:cxn modelId="{5657B16A-759C-4BA2-BF84-6E055CB1C4F8}" type="presOf" srcId="{9C76D879-EA57-4DBF-89D5-0E33EE902492}" destId="{E282591F-42BF-4EE3-BBFA-D803303F110F}" srcOrd="0" destOrd="0" presId="urn:microsoft.com/office/officeart/2005/8/layout/target3"/>
    <dgm:cxn modelId="{34AB4418-08B5-44E1-A331-EBBDA0E95EE7}" type="presOf" srcId="{903526AC-7B72-4972-8602-AC38B2406C4A}" destId="{064AFF12-3E2E-49F5-AAFA-FA90FCF7A06A}" srcOrd="1" destOrd="0" presId="urn:microsoft.com/office/officeart/2005/8/layout/target3"/>
    <dgm:cxn modelId="{80363B5D-6194-4311-83CB-2BF2E13266F4}" type="presOf" srcId="{903526AC-7B72-4972-8602-AC38B2406C4A}" destId="{008AC4FB-075D-4E2F-AEBE-87EE24BCCFF8}" srcOrd="0" destOrd="0" presId="urn:microsoft.com/office/officeart/2005/8/layout/target3"/>
    <dgm:cxn modelId="{ABFA4F2D-3374-4775-A16D-595D13F2B812}" type="presParOf" srcId="{E282591F-42BF-4EE3-BBFA-D803303F110F}" destId="{0911E4B9-AFD7-4EE7-98B2-88734AEFC4B3}" srcOrd="0" destOrd="0" presId="urn:microsoft.com/office/officeart/2005/8/layout/target3"/>
    <dgm:cxn modelId="{98F97072-154C-429D-9C02-65CBD69DDDDE}" type="presParOf" srcId="{E282591F-42BF-4EE3-BBFA-D803303F110F}" destId="{F8F3C2B3-B8DB-4481-BDD1-8953AA7125FF}" srcOrd="1" destOrd="0" presId="urn:microsoft.com/office/officeart/2005/8/layout/target3"/>
    <dgm:cxn modelId="{9AC4F0F5-BD2F-4BDF-9CA5-8B3C04E92A75}" type="presParOf" srcId="{E282591F-42BF-4EE3-BBFA-D803303F110F}" destId="{008AC4FB-075D-4E2F-AEBE-87EE24BCCFF8}" srcOrd="2" destOrd="0" presId="urn:microsoft.com/office/officeart/2005/8/layout/target3"/>
    <dgm:cxn modelId="{419DE9C9-BB8C-419F-869E-DADD7560CD2E}" type="presParOf" srcId="{E282591F-42BF-4EE3-BBFA-D803303F110F}" destId="{064AFF12-3E2E-49F5-AAFA-FA90FCF7A06A}"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42DBD42-97A0-4A05-8B7F-23BEEAF2174E}" type="doc">
      <dgm:prSet loTypeId="urn:microsoft.com/office/officeart/2008/layout/VerticalAccentList" loCatId="list" qsTypeId="urn:microsoft.com/office/officeart/2005/8/quickstyle/3d3" qsCatId="3D" csTypeId="urn:microsoft.com/office/officeart/2005/8/colors/colorful5" csCatId="colorful" phldr="1"/>
      <dgm:spPr/>
      <dgm:t>
        <a:bodyPr/>
        <a:lstStyle/>
        <a:p>
          <a:endParaRPr lang="ru-RU"/>
        </a:p>
      </dgm:t>
    </dgm:pt>
    <dgm:pt modelId="{213C32BB-BA86-4BA4-BFF0-3E2B8E6664F8}">
      <dgm:prSet/>
      <dgm:spPr/>
      <dgm:t>
        <a:bodyPr/>
        <a:lstStyle/>
        <a:p>
          <a:pPr rtl="0"/>
          <a:r>
            <a:rPr lang="uz-Cyrl-UZ" i="1" dirty="0" smtClean="0">
              <a:latin typeface="Times New Roman" panose="02020603050405020304" pitchFamily="18" charset="0"/>
              <a:cs typeface="Times New Roman" panose="02020603050405020304" pitchFamily="18" charset="0"/>
            </a:rPr>
            <a:t>«</a:t>
          </a:r>
          <a:r>
            <a:rPr lang="uz-Latn-UZ" i="1" dirty="0" smtClean="0">
              <a:latin typeface="Times New Roman" panose="02020603050405020304" pitchFamily="18" charset="0"/>
              <a:cs typeface="Times New Roman" panose="02020603050405020304" pitchFamily="18" charset="0"/>
            </a:rPr>
            <a:t>Nobud bo‘lgan uy hayvonlari uchun egalariga ortiqcha sug‘urta puli yozib, </a:t>
          </a:r>
          <a:r>
            <a:rPr lang="uz-Latn-UZ" b="1" i="1" u="sng" dirty="0" smtClean="0">
              <a:latin typeface="Times New Roman" panose="02020603050405020304" pitchFamily="18" charset="0"/>
              <a:cs typeface="Times New Roman" panose="02020603050405020304" pitchFamily="18" charset="0"/>
            </a:rPr>
            <a:t>arra qilish</a:t>
          </a:r>
          <a:r>
            <a:rPr lang="uz-Latn-UZ" i="1" dirty="0" smtClean="0">
              <a:latin typeface="Times New Roman" panose="02020603050405020304" pitchFamily="18" charset="0"/>
              <a:cs typeface="Times New Roman" panose="02020603050405020304" pitchFamily="18" charset="0"/>
            </a:rPr>
            <a:t> bevosita Qiyomxon tashabbusi bilan amalga oshiriladi</a:t>
          </a:r>
          <a:r>
            <a:rPr lang="uz-Cyrl-UZ" i="1" dirty="0" smtClean="0">
              <a:latin typeface="Times New Roman" panose="02020603050405020304" pitchFamily="18" charset="0"/>
              <a:cs typeface="Times New Roman" panose="02020603050405020304" pitchFamily="18" charset="0"/>
            </a:rPr>
            <a:t>»</a:t>
          </a:r>
          <a:r>
            <a:rPr lang="uz-Latn-UZ" i="1" dirty="0" smtClean="0">
              <a:latin typeface="Times New Roman" panose="02020603050405020304" pitchFamily="18" charset="0"/>
              <a:cs typeface="Times New Roman" panose="02020603050405020304" pitchFamily="18" charset="0"/>
            </a:rPr>
            <a:t>.</a:t>
          </a:r>
          <a:r>
            <a:rPr lang="uz-Latn-UZ" dirty="0" smtClean="0">
              <a:latin typeface="Times New Roman" panose="02020603050405020304" pitchFamily="18" charset="0"/>
              <a:cs typeface="Times New Roman" panose="02020603050405020304" pitchFamily="18" charset="0"/>
            </a:rPr>
            <a:t>  Ushbu gapdada arra qilish vazifadoshlik asosidagi evfemaga misol bo‘la oladi. Gapda foydani teng bo‘lish haqida tushuncha berayotgan arra</a:t>
          </a:r>
          <a:r>
            <a:rPr lang="uz-Latn-UZ" i="1" dirty="0" smtClean="0">
              <a:latin typeface="Times New Roman" panose="02020603050405020304" pitchFamily="18" charset="0"/>
              <a:cs typeface="Times New Roman" panose="02020603050405020304" pitchFamily="18" charset="0"/>
            </a:rPr>
            <a:t> </a:t>
          </a:r>
          <a:r>
            <a:rPr lang="uz-Latn-UZ" dirty="0" smtClean="0">
              <a:latin typeface="Times New Roman" panose="02020603050405020304" pitchFamily="18" charset="0"/>
              <a:cs typeface="Times New Roman" panose="02020603050405020304" pitchFamily="18" charset="0"/>
            </a:rPr>
            <a:t>ifodasi vazifadoshlikni vujudga keltirishga asos bo‘lgan evfemik birlik hisoblanadi.</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02AF9E2B-D3DD-4226-AA7E-813A4C88F8AF}" type="parTrans" cxnId="{A5C66552-740F-4250-ADF7-032350DA3ACB}">
      <dgm:prSet/>
      <dgm:spPr/>
      <dgm:t>
        <a:bodyPr/>
        <a:lstStyle/>
        <a:p>
          <a:endParaRPr lang="ru-RU"/>
        </a:p>
      </dgm:t>
    </dgm:pt>
    <dgm:pt modelId="{1D13BEF9-3078-4198-B969-75EE95B2FC06}" type="sibTrans" cxnId="{A5C66552-740F-4250-ADF7-032350DA3ACB}">
      <dgm:prSet/>
      <dgm:spPr/>
      <dgm:t>
        <a:bodyPr/>
        <a:lstStyle/>
        <a:p>
          <a:endParaRPr lang="ru-RU"/>
        </a:p>
      </dgm:t>
    </dgm:pt>
    <dgm:pt modelId="{8E35ED06-52F9-48AC-AC6E-8F72E940E9D2}" type="pres">
      <dgm:prSet presAssocID="{442DBD42-97A0-4A05-8B7F-23BEEAF2174E}" presName="Name0" presStyleCnt="0">
        <dgm:presLayoutVars>
          <dgm:chMax/>
          <dgm:chPref/>
          <dgm:dir/>
        </dgm:presLayoutVars>
      </dgm:prSet>
      <dgm:spPr/>
      <dgm:t>
        <a:bodyPr/>
        <a:lstStyle/>
        <a:p>
          <a:endParaRPr lang="ru-RU"/>
        </a:p>
      </dgm:t>
    </dgm:pt>
    <dgm:pt modelId="{90328F16-FA58-4583-8985-103E42F8ED1E}" type="pres">
      <dgm:prSet presAssocID="{213C32BB-BA86-4BA4-BFF0-3E2B8E6664F8}" presName="parenttextcomposite" presStyleCnt="0"/>
      <dgm:spPr/>
    </dgm:pt>
    <dgm:pt modelId="{7054BA6D-E4C8-4A74-9BAA-6B738FF08352}" type="pres">
      <dgm:prSet presAssocID="{213C32BB-BA86-4BA4-BFF0-3E2B8E6664F8}" presName="parenttext" presStyleLbl="revTx" presStyleIdx="0" presStyleCnt="1" custScaleY="582199">
        <dgm:presLayoutVars>
          <dgm:chMax/>
          <dgm:chPref val="2"/>
          <dgm:bulletEnabled val="1"/>
        </dgm:presLayoutVars>
      </dgm:prSet>
      <dgm:spPr/>
      <dgm:t>
        <a:bodyPr/>
        <a:lstStyle/>
        <a:p>
          <a:endParaRPr lang="ru-RU"/>
        </a:p>
      </dgm:t>
    </dgm:pt>
    <dgm:pt modelId="{E8B13782-5C9A-412B-923F-35162C1EA70B}" type="pres">
      <dgm:prSet presAssocID="{213C32BB-BA86-4BA4-BFF0-3E2B8E6664F8}" presName="parallelogramComposite" presStyleCnt="0"/>
      <dgm:spPr/>
    </dgm:pt>
    <dgm:pt modelId="{B2E927EB-D074-4E7D-B610-EF9285DC1AA6}" type="pres">
      <dgm:prSet presAssocID="{213C32BB-BA86-4BA4-BFF0-3E2B8E6664F8}" presName="parallelogram1" presStyleLbl="alignNode1" presStyleIdx="0" presStyleCnt="7"/>
      <dgm:spPr/>
    </dgm:pt>
    <dgm:pt modelId="{413AE43B-CFC6-48E5-A2C2-6110C2470DA5}" type="pres">
      <dgm:prSet presAssocID="{213C32BB-BA86-4BA4-BFF0-3E2B8E6664F8}" presName="parallelogram2" presStyleLbl="alignNode1" presStyleIdx="1" presStyleCnt="7"/>
      <dgm:spPr/>
    </dgm:pt>
    <dgm:pt modelId="{60C5D4FE-294F-46B9-BA7C-3BEFF786D563}" type="pres">
      <dgm:prSet presAssocID="{213C32BB-BA86-4BA4-BFF0-3E2B8E6664F8}" presName="parallelogram3" presStyleLbl="alignNode1" presStyleIdx="2" presStyleCnt="7"/>
      <dgm:spPr/>
    </dgm:pt>
    <dgm:pt modelId="{DA856281-81EA-434C-8C7C-A60282CDEC6C}" type="pres">
      <dgm:prSet presAssocID="{213C32BB-BA86-4BA4-BFF0-3E2B8E6664F8}" presName="parallelogram4" presStyleLbl="alignNode1" presStyleIdx="3" presStyleCnt="7"/>
      <dgm:spPr/>
    </dgm:pt>
    <dgm:pt modelId="{484A50FE-1CE8-48C7-81BC-DDD6C69ADE75}" type="pres">
      <dgm:prSet presAssocID="{213C32BB-BA86-4BA4-BFF0-3E2B8E6664F8}" presName="parallelogram5" presStyleLbl="alignNode1" presStyleIdx="4" presStyleCnt="7"/>
      <dgm:spPr/>
    </dgm:pt>
    <dgm:pt modelId="{5AC5F94A-656B-488C-925A-7C3FEADD0808}" type="pres">
      <dgm:prSet presAssocID="{213C32BB-BA86-4BA4-BFF0-3E2B8E6664F8}" presName="parallelogram6" presStyleLbl="alignNode1" presStyleIdx="5" presStyleCnt="7"/>
      <dgm:spPr/>
    </dgm:pt>
    <dgm:pt modelId="{6178CBCA-CDBA-4E0B-B713-28A971807D3B}" type="pres">
      <dgm:prSet presAssocID="{213C32BB-BA86-4BA4-BFF0-3E2B8E6664F8}" presName="parallelogram7" presStyleLbl="alignNode1" presStyleIdx="6" presStyleCnt="7"/>
      <dgm:spPr/>
    </dgm:pt>
  </dgm:ptLst>
  <dgm:cxnLst>
    <dgm:cxn modelId="{9E253D01-8F67-4D7A-8307-E6E795044318}" type="presOf" srcId="{213C32BB-BA86-4BA4-BFF0-3E2B8E6664F8}" destId="{7054BA6D-E4C8-4A74-9BAA-6B738FF08352}" srcOrd="0" destOrd="0" presId="urn:microsoft.com/office/officeart/2008/layout/VerticalAccentList"/>
    <dgm:cxn modelId="{8EB9E8F5-9B95-4246-88A9-4C12F8CC1A95}" type="presOf" srcId="{442DBD42-97A0-4A05-8B7F-23BEEAF2174E}" destId="{8E35ED06-52F9-48AC-AC6E-8F72E940E9D2}" srcOrd="0" destOrd="0" presId="urn:microsoft.com/office/officeart/2008/layout/VerticalAccentList"/>
    <dgm:cxn modelId="{A5C66552-740F-4250-ADF7-032350DA3ACB}" srcId="{442DBD42-97A0-4A05-8B7F-23BEEAF2174E}" destId="{213C32BB-BA86-4BA4-BFF0-3E2B8E6664F8}" srcOrd="0" destOrd="0" parTransId="{02AF9E2B-D3DD-4226-AA7E-813A4C88F8AF}" sibTransId="{1D13BEF9-3078-4198-B969-75EE95B2FC06}"/>
    <dgm:cxn modelId="{0BA3A17E-05CC-4629-94F2-9AB964692E9E}" type="presParOf" srcId="{8E35ED06-52F9-48AC-AC6E-8F72E940E9D2}" destId="{90328F16-FA58-4583-8985-103E42F8ED1E}" srcOrd="0" destOrd="0" presId="urn:microsoft.com/office/officeart/2008/layout/VerticalAccentList"/>
    <dgm:cxn modelId="{C59F2B33-96BF-496A-8090-FD15D6D35280}" type="presParOf" srcId="{90328F16-FA58-4583-8985-103E42F8ED1E}" destId="{7054BA6D-E4C8-4A74-9BAA-6B738FF08352}" srcOrd="0" destOrd="0" presId="urn:microsoft.com/office/officeart/2008/layout/VerticalAccentList"/>
    <dgm:cxn modelId="{1AEDC2AA-0500-481C-BB28-0D8B065793AA}" type="presParOf" srcId="{8E35ED06-52F9-48AC-AC6E-8F72E940E9D2}" destId="{E8B13782-5C9A-412B-923F-35162C1EA70B}" srcOrd="1" destOrd="0" presId="urn:microsoft.com/office/officeart/2008/layout/VerticalAccentList"/>
    <dgm:cxn modelId="{BA0D5038-DCCA-44B1-AB1C-B97061EC7298}" type="presParOf" srcId="{E8B13782-5C9A-412B-923F-35162C1EA70B}" destId="{B2E927EB-D074-4E7D-B610-EF9285DC1AA6}" srcOrd="0" destOrd="0" presId="urn:microsoft.com/office/officeart/2008/layout/VerticalAccentList"/>
    <dgm:cxn modelId="{003A08C4-6E26-419C-91C6-196940747ED9}" type="presParOf" srcId="{E8B13782-5C9A-412B-923F-35162C1EA70B}" destId="{413AE43B-CFC6-48E5-A2C2-6110C2470DA5}" srcOrd="1" destOrd="0" presId="urn:microsoft.com/office/officeart/2008/layout/VerticalAccentList"/>
    <dgm:cxn modelId="{24957CD5-2F46-4226-9EB7-F5C0FC54CF29}" type="presParOf" srcId="{E8B13782-5C9A-412B-923F-35162C1EA70B}" destId="{60C5D4FE-294F-46B9-BA7C-3BEFF786D563}" srcOrd="2" destOrd="0" presId="urn:microsoft.com/office/officeart/2008/layout/VerticalAccentList"/>
    <dgm:cxn modelId="{95C4EF5D-2147-4460-A8F0-6F4DB70DDEDD}" type="presParOf" srcId="{E8B13782-5C9A-412B-923F-35162C1EA70B}" destId="{DA856281-81EA-434C-8C7C-A60282CDEC6C}" srcOrd="3" destOrd="0" presId="urn:microsoft.com/office/officeart/2008/layout/VerticalAccentList"/>
    <dgm:cxn modelId="{1C64807D-06FF-4B54-B57E-B1DE25911D0B}" type="presParOf" srcId="{E8B13782-5C9A-412B-923F-35162C1EA70B}" destId="{484A50FE-1CE8-48C7-81BC-DDD6C69ADE75}" srcOrd="4" destOrd="0" presId="urn:microsoft.com/office/officeart/2008/layout/VerticalAccentList"/>
    <dgm:cxn modelId="{C56C8D76-414C-48B5-BEF0-222F5A61FE52}" type="presParOf" srcId="{E8B13782-5C9A-412B-923F-35162C1EA70B}" destId="{5AC5F94A-656B-488C-925A-7C3FEADD0808}" srcOrd="5" destOrd="0" presId="urn:microsoft.com/office/officeart/2008/layout/VerticalAccentList"/>
    <dgm:cxn modelId="{350BF1A8-C957-4EF5-91B2-EDC0F6373C77}" type="presParOf" srcId="{E8B13782-5C9A-412B-923F-35162C1EA70B}" destId="{6178CBCA-CDBA-4E0B-B713-28A971807D3B}"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EF00E31-F8F0-48BE-8FA9-EFAA36630F4A}" type="doc">
      <dgm:prSet loTypeId="urn:microsoft.com/office/officeart/2005/8/layout/pyramid2" loCatId="pyramid" qsTypeId="urn:microsoft.com/office/officeart/2005/8/quickstyle/3d3" qsCatId="3D" csTypeId="urn:microsoft.com/office/officeart/2005/8/colors/colorful4" csCatId="colorful"/>
      <dgm:spPr/>
      <dgm:t>
        <a:bodyPr/>
        <a:lstStyle/>
        <a:p>
          <a:endParaRPr lang="ru-RU"/>
        </a:p>
      </dgm:t>
    </dgm:pt>
    <dgm:pt modelId="{77A18383-756D-4426-9DDF-F68E94900A87}">
      <dgm:prSet/>
      <dgm:spPr/>
      <dgm:t>
        <a:bodyPr/>
        <a:lstStyle/>
        <a:p>
          <a:pPr rtl="0"/>
          <a:r>
            <a:rPr lang="uz-Latn-UZ" smtClean="0"/>
            <a:t>Evfemizm shakliy strukturasiga ko‘ra so‘z, </a:t>
          </a:r>
          <a:r>
            <a:rPr lang="en-US" smtClean="0"/>
            <a:t>so‘z birikmasi,</a:t>
          </a:r>
          <a:r>
            <a:rPr lang="uz-Latn-UZ" smtClean="0"/>
            <a:t> ibora va gap ko‘rinishida ham uchratish mumkin.</a:t>
          </a:r>
          <a:endParaRPr lang="ru-RU"/>
        </a:p>
      </dgm:t>
    </dgm:pt>
    <dgm:pt modelId="{43BE25B6-E861-4F41-B705-D72011576CD1}" type="parTrans" cxnId="{8B8C0B2C-062C-4894-BF69-213487339D59}">
      <dgm:prSet/>
      <dgm:spPr/>
      <dgm:t>
        <a:bodyPr/>
        <a:lstStyle/>
        <a:p>
          <a:endParaRPr lang="ru-RU"/>
        </a:p>
      </dgm:t>
    </dgm:pt>
    <dgm:pt modelId="{4048A481-9CBD-461E-85F3-0818986FADDA}" type="sibTrans" cxnId="{8B8C0B2C-062C-4894-BF69-213487339D59}">
      <dgm:prSet/>
      <dgm:spPr/>
      <dgm:t>
        <a:bodyPr/>
        <a:lstStyle/>
        <a:p>
          <a:endParaRPr lang="ru-RU"/>
        </a:p>
      </dgm:t>
    </dgm:pt>
    <dgm:pt modelId="{7DBD85FE-B5B3-4121-AAC0-E7205626C37B}" type="pres">
      <dgm:prSet presAssocID="{EEF00E31-F8F0-48BE-8FA9-EFAA36630F4A}" presName="compositeShape" presStyleCnt="0">
        <dgm:presLayoutVars>
          <dgm:dir/>
          <dgm:resizeHandles/>
        </dgm:presLayoutVars>
      </dgm:prSet>
      <dgm:spPr/>
      <dgm:t>
        <a:bodyPr/>
        <a:lstStyle/>
        <a:p>
          <a:endParaRPr lang="ru-RU"/>
        </a:p>
      </dgm:t>
    </dgm:pt>
    <dgm:pt modelId="{5A37B949-8353-4672-8CB7-57595FBA0D34}" type="pres">
      <dgm:prSet presAssocID="{EEF00E31-F8F0-48BE-8FA9-EFAA36630F4A}" presName="pyramid" presStyleLbl="node1" presStyleIdx="0" presStyleCnt="1"/>
      <dgm:spPr/>
    </dgm:pt>
    <dgm:pt modelId="{A8426DE7-BD49-42CA-A000-27D615696C2E}" type="pres">
      <dgm:prSet presAssocID="{EEF00E31-F8F0-48BE-8FA9-EFAA36630F4A}" presName="theList" presStyleCnt="0"/>
      <dgm:spPr/>
    </dgm:pt>
    <dgm:pt modelId="{7B1EF473-BB25-4EAD-8B6D-7CD9AF96AE5D}" type="pres">
      <dgm:prSet presAssocID="{77A18383-756D-4426-9DDF-F68E94900A87}" presName="aNode" presStyleLbl="fgAcc1" presStyleIdx="0" presStyleCnt="1">
        <dgm:presLayoutVars>
          <dgm:bulletEnabled val="1"/>
        </dgm:presLayoutVars>
      </dgm:prSet>
      <dgm:spPr/>
      <dgm:t>
        <a:bodyPr/>
        <a:lstStyle/>
        <a:p>
          <a:endParaRPr lang="ru-RU"/>
        </a:p>
      </dgm:t>
    </dgm:pt>
    <dgm:pt modelId="{E2C8994E-51A2-466B-AC78-B77C766C8E4F}" type="pres">
      <dgm:prSet presAssocID="{77A18383-756D-4426-9DDF-F68E94900A87}" presName="aSpace" presStyleCnt="0"/>
      <dgm:spPr/>
    </dgm:pt>
  </dgm:ptLst>
  <dgm:cxnLst>
    <dgm:cxn modelId="{8B8C0B2C-062C-4894-BF69-213487339D59}" srcId="{EEF00E31-F8F0-48BE-8FA9-EFAA36630F4A}" destId="{77A18383-756D-4426-9DDF-F68E94900A87}" srcOrd="0" destOrd="0" parTransId="{43BE25B6-E861-4F41-B705-D72011576CD1}" sibTransId="{4048A481-9CBD-461E-85F3-0818986FADDA}"/>
    <dgm:cxn modelId="{DBD9CDBF-F84D-484C-AEEA-FDA5A14B4500}" type="presOf" srcId="{EEF00E31-F8F0-48BE-8FA9-EFAA36630F4A}" destId="{7DBD85FE-B5B3-4121-AAC0-E7205626C37B}" srcOrd="0" destOrd="0" presId="urn:microsoft.com/office/officeart/2005/8/layout/pyramid2"/>
    <dgm:cxn modelId="{0E268BCF-9601-48E3-B7D6-DD148D949D84}" type="presOf" srcId="{77A18383-756D-4426-9DDF-F68E94900A87}" destId="{7B1EF473-BB25-4EAD-8B6D-7CD9AF96AE5D}" srcOrd="0" destOrd="0" presId="urn:microsoft.com/office/officeart/2005/8/layout/pyramid2"/>
    <dgm:cxn modelId="{D9407D05-9FD7-4937-BC49-0B9FFC67D39E}" type="presParOf" srcId="{7DBD85FE-B5B3-4121-AAC0-E7205626C37B}" destId="{5A37B949-8353-4672-8CB7-57595FBA0D34}" srcOrd="0" destOrd="0" presId="urn:microsoft.com/office/officeart/2005/8/layout/pyramid2"/>
    <dgm:cxn modelId="{174CC04D-56C6-42DC-B0EF-FD7B400DB126}" type="presParOf" srcId="{7DBD85FE-B5B3-4121-AAC0-E7205626C37B}" destId="{A8426DE7-BD49-42CA-A000-27D615696C2E}" srcOrd="1" destOrd="0" presId="urn:microsoft.com/office/officeart/2005/8/layout/pyramid2"/>
    <dgm:cxn modelId="{E3532180-0FD3-492E-8C32-FCF0A21844C1}" type="presParOf" srcId="{A8426DE7-BD49-42CA-A000-27D615696C2E}" destId="{7B1EF473-BB25-4EAD-8B6D-7CD9AF96AE5D}" srcOrd="0" destOrd="0" presId="urn:microsoft.com/office/officeart/2005/8/layout/pyramid2"/>
    <dgm:cxn modelId="{6DD84198-BEF9-465D-870B-50FF98BDDC7A}" type="presParOf" srcId="{A8426DE7-BD49-42CA-A000-27D615696C2E}" destId="{E2C8994E-51A2-466B-AC78-B77C766C8E4F}" srcOrd="1" destOrd="0" presId="urn:microsoft.com/office/officeart/2005/8/layout/pyramid2"/>
  </dgm:cxnLst>
  <dgm:bg>
    <a:pattFill prst="pct5">
      <a:fgClr>
        <a:schemeClr val="accent1"/>
      </a:fgClr>
      <a:bgClr>
        <a:schemeClr val="bg1"/>
      </a:bgClr>
    </a:patt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85F8EE5-5781-4CC5-9FC5-7C5A118B1FBB}" type="doc">
      <dgm:prSet loTypeId="urn:microsoft.com/office/officeart/2005/8/layout/target3" loCatId="relationship" qsTypeId="urn:microsoft.com/office/officeart/2005/8/quickstyle/3d7" qsCatId="3D" csTypeId="urn:microsoft.com/office/officeart/2005/8/colors/colorful1" csCatId="colorful"/>
      <dgm:spPr/>
      <dgm:t>
        <a:bodyPr/>
        <a:lstStyle/>
        <a:p>
          <a:endParaRPr lang="ru-RU"/>
        </a:p>
      </dgm:t>
    </dgm:pt>
    <dgm:pt modelId="{490F08A7-1EB7-45CD-9BD5-80F91A23C3AC}">
      <dgm:prSet/>
      <dgm:spPr/>
      <dgm:t>
        <a:bodyPr/>
        <a:lstStyle/>
        <a:p>
          <a:pPr rtl="0"/>
          <a:r>
            <a:rPr lang="uz-Latn-UZ" b="1" smtClean="0"/>
            <a:t>So‘z birikmasi shaklidagi evfemik vosita.  </a:t>
          </a:r>
          <a:r>
            <a:rPr lang="uz-Latn-UZ" smtClean="0"/>
            <a:t>Bu holda evfemik birliklar [tobe+hokim] qolipida birikadi. Masalan: </a:t>
          </a:r>
          <a:r>
            <a:rPr lang="uz-Cyrl-UZ" i="1" smtClean="0"/>
            <a:t>«…</a:t>
          </a:r>
          <a:r>
            <a:rPr lang="uz-Latn-UZ" i="1" smtClean="0"/>
            <a:t>Jezqozg‘onda dunyoga mashhur mis konlari bor. </a:t>
          </a:r>
          <a:r>
            <a:rPr lang="en-US" i="1" smtClean="0"/>
            <a:t>Mahbuslar ochiq karyerlardan, yer ostidan ruda qazib chiqaradilar. Tutqunlarning ko‘pi mis gardidan </a:t>
          </a:r>
          <a:r>
            <a:rPr lang="en-US" b="1" i="1" u="sng" smtClean="0"/>
            <a:t>o‘pka kasaliga</a:t>
          </a:r>
          <a:r>
            <a:rPr lang="en-US" i="1" smtClean="0"/>
            <a:t> mubtalo bo‘ladilar</a:t>
          </a:r>
          <a:r>
            <a:rPr lang="uz-Cyrl-UZ" i="1" smtClean="0"/>
            <a:t>»</a:t>
          </a:r>
          <a:r>
            <a:rPr lang="en-US" i="1" smtClean="0"/>
            <a:t>.</a:t>
          </a:r>
          <a:r>
            <a:rPr lang="en-US" smtClean="0"/>
            <a:t> Ushbu gapdagi o‘pka kasaligi moslashuvli birikma bo‘lib, denotativ ma’no orqali sil kasaligini salbiy bo‘yog‘ini yashirishga qaratilgan va metonimiya asosida hosila ma’no vujudga kelgan.</a:t>
          </a:r>
          <a:endParaRPr lang="ru-RU"/>
        </a:p>
      </dgm:t>
    </dgm:pt>
    <dgm:pt modelId="{3568BE68-2F9F-4C29-BD3C-C65631A86043}" type="parTrans" cxnId="{0FCB71BC-4DDD-4405-A049-47EBAFBF1857}">
      <dgm:prSet/>
      <dgm:spPr/>
      <dgm:t>
        <a:bodyPr/>
        <a:lstStyle/>
        <a:p>
          <a:endParaRPr lang="ru-RU"/>
        </a:p>
      </dgm:t>
    </dgm:pt>
    <dgm:pt modelId="{D1779FF2-82BB-42CC-9C0E-A0B9455267FA}" type="sibTrans" cxnId="{0FCB71BC-4DDD-4405-A049-47EBAFBF1857}">
      <dgm:prSet/>
      <dgm:spPr/>
      <dgm:t>
        <a:bodyPr/>
        <a:lstStyle/>
        <a:p>
          <a:endParaRPr lang="ru-RU"/>
        </a:p>
      </dgm:t>
    </dgm:pt>
    <dgm:pt modelId="{5A0C1C61-96E0-4EE0-95DB-2A2598D41CFB}" type="pres">
      <dgm:prSet presAssocID="{D85F8EE5-5781-4CC5-9FC5-7C5A118B1FBB}" presName="Name0" presStyleCnt="0">
        <dgm:presLayoutVars>
          <dgm:chMax val="7"/>
          <dgm:dir/>
          <dgm:animLvl val="lvl"/>
          <dgm:resizeHandles val="exact"/>
        </dgm:presLayoutVars>
      </dgm:prSet>
      <dgm:spPr/>
      <dgm:t>
        <a:bodyPr/>
        <a:lstStyle/>
        <a:p>
          <a:endParaRPr lang="ru-RU"/>
        </a:p>
      </dgm:t>
    </dgm:pt>
    <dgm:pt modelId="{DC7B6AAD-F864-4824-A0E0-30B16ED076D0}" type="pres">
      <dgm:prSet presAssocID="{490F08A7-1EB7-45CD-9BD5-80F91A23C3AC}" presName="circle1" presStyleLbl="node1" presStyleIdx="0" presStyleCnt="1"/>
      <dgm:spPr/>
    </dgm:pt>
    <dgm:pt modelId="{FE058008-4310-40A2-9E84-C57644E119A1}" type="pres">
      <dgm:prSet presAssocID="{490F08A7-1EB7-45CD-9BD5-80F91A23C3AC}" presName="space" presStyleCnt="0"/>
      <dgm:spPr/>
    </dgm:pt>
    <dgm:pt modelId="{CD6052AB-BC96-4B64-A67A-C1C584139C6A}" type="pres">
      <dgm:prSet presAssocID="{490F08A7-1EB7-45CD-9BD5-80F91A23C3AC}" presName="rect1" presStyleLbl="alignAcc1" presStyleIdx="0" presStyleCnt="1"/>
      <dgm:spPr/>
      <dgm:t>
        <a:bodyPr/>
        <a:lstStyle/>
        <a:p>
          <a:endParaRPr lang="ru-RU"/>
        </a:p>
      </dgm:t>
    </dgm:pt>
    <dgm:pt modelId="{52DF00D3-A830-49C2-92F3-829CA784FC62}" type="pres">
      <dgm:prSet presAssocID="{490F08A7-1EB7-45CD-9BD5-80F91A23C3AC}" presName="rect1ParTxNoCh" presStyleLbl="alignAcc1" presStyleIdx="0" presStyleCnt="1">
        <dgm:presLayoutVars>
          <dgm:chMax val="1"/>
          <dgm:bulletEnabled val="1"/>
        </dgm:presLayoutVars>
      </dgm:prSet>
      <dgm:spPr/>
      <dgm:t>
        <a:bodyPr/>
        <a:lstStyle/>
        <a:p>
          <a:endParaRPr lang="ru-RU"/>
        </a:p>
      </dgm:t>
    </dgm:pt>
  </dgm:ptLst>
  <dgm:cxnLst>
    <dgm:cxn modelId="{5A29BEC5-AB48-468F-AA72-059E4708037B}" type="presOf" srcId="{490F08A7-1EB7-45CD-9BD5-80F91A23C3AC}" destId="{CD6052AB-BC96-4B64-A67A-C1C584139C6A}" srcOrd="0" destOrd="0" presId="urn:microsoft.com/office/officeart/2005/8/layout/target3"/>
    <dgm:cxn modelId="{6C993B51-5063-473A-B374-2AB3AAFA984F}" type="presOf" srcId="{490F08A7-1EB7-45CD-9BD5-80F91A23C3AC}" destId="{52DF00D3-A830-49C2-92F3-829CA784FC62}" srcOrd="1" destOrd="0" presId="urn:microsoft.com/office/officeart/2005/8/layout/target3"/>
    <dgm:cxn modelId="{C7ED3562-92F0-44F2-9EDD-83680395506F}" type="presOf" srcId="{D85F8EE5-5781-4CC5-9FC5-7C5A118B1FBB}" destId="{5A0C1C61-96E0-4EE0-95DB-2A2598D41CFB}" srcOrd="0" destOrd="0" presId="urn:microsoft.com/office/officeart/2005/8/layout/target3"/>
    <dgm:cxn modelId="{0FCB71BC-4DDD-4405-A049-47EBAFBF1857}" srcId="{D85F8EE5-5781-4CC5-9FC5-7C5A118B1FBB}" destId="{490F08A7-1EB7-45CD-9BD5-80F91A23C3AC}" srcOrd="0" destOrd="0" parTransId="{3568BE68-2F9F-4C29-BD3C-C65631A86043}" sibTransId="{D1779FF2-82BB-42CC-9C0E-A0B9455267FA}"/>
    <dgm:cxn modelId="{3A9F76A2-2FAA-4982-9E67-7C0AD9AF0275}" type="presParOf" srcId="{5A0C1C61-96E0-4EE0-95DB-2A2598D41CFB}" destId="{DC7B6AAD-F864-4824-A0E0-30B16ED076D0}" srcOrd="0" destOrd="0" presId="urn:microsoft.com/office/officeart/2005/8/layout/target3"/>
    <dgm:cxn modelId="{35996BB2-5567-4117-95CD-0CCA4701A2A0}" type="presParOf" srcId="{5A0C1C61-96E0-4EE0-95DB-2A2598D41CFB}" destId="{FE058008-4310-40A2-9E84-C57644E119A1}" srcOrd="1" destOrd="0" presId="urn:microsoft.com/office/officeart/2005/8/layout/target3"/>
    <dgm:cxn modelId="{2FE443C5-54C3-4214-92B3-59BF1E8F6CA3}" type="presParOf" srcId="{5A0C1C61-96E0-4EE0-95DB-2A2598D41CFB}" destId="{CD6052AB-BC96-4B64-A67A-C1C584139C6A}" srcOrd="2" destOrd="0" presId="urn:microsoft.com/office/officeart/2005/8/layout/target3"/>
    <dgm:cxn modelId="{09927E24-1B63-43A2-A8CA-79155B70E727}" type="presParOf" srcId="{5A0C1C61-96E0-4EE0-95DB-2A2598D41CFB}" destId="{52DF00D3-A830-49C2-92F3-829CA784FC62}"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6E8D4DB-0489-41ED-8F0A-97DFC3A05290}" type="doc">
      <dgm:prSet loTypeId="urn:microsoft.com/office/officeart/2008/layout/SquareAccentList" loCatId="list" qsTypeId="urn:microsoft.com/office/officeart/2005/8/quickstyle/3d3" qsCatId="3D" csTypeId="urn:microsoft.com/office/officeart/2005/8/colors/accent2_5" csCatId="accent2" phldr="1"/>
      <dgm:spPr/>
      <dgm:t>
        <a:bodyPr/>
        <a:lstStyle/>
        <a:p>
          <a:endParaRPr lang="ru-RU"/>
        </a:p>
      </dgm:t>
    </dgm:pt>
    <dgm:pt modelId="{D08DCF4E-939B-4D7C-8AA8-77DB6A41DCC5}">
      <dgm:prSet/>
      <dgm:spPr/>
      <dgm:t>
        <a:bodyPr/>
        <a:lstStyle/>
        <a:p>
          <a:pPr rtl="0">
            <a:lnSpc>
              <a:spcPct val="100000"/>
            </a:lnSpc>
          </a:pPr>
          <a:r>
            <a:rPr lang="uz-Latn-UZ" b="1" dirty="0" smtClean="0">
              <a:latin typeface="Times New Roman" panose="02020603050405020304" pitchFamily="18" charset="0"/>
              <a:cs typeface="Times New Roman" panose="02020603050405020304" pitchFamily="18" charset="0"/>
            </a:rPr>
            <a:t>Ibora shaklidagi evfemik vosita. </a:t>
          </a:r>
          <a:r>
            <a:rPr lang="uz-Latn-UZ" dirty="0" smtClean="0">
              <a:solidFill>
                <a:srgbClr val="002060"/>
              </a:solidFill>
              <a:latin typeface="Times New Roman" panose="02020603050405020304" pitchFamily="18" charset="0"/>
              <a:cs typeface="Times New Roman" panose="02020603050405020304" pitchFamily="18" charset="0"/>
            </a:rPr>
            <a:t>Noqulay  va madaniy jihatdan qo‘llash mumkin bo‘lmagan tushunchalari barqaror birikma orqali ifodalashdir. Frazeologizmlar struktur jihatdan bir necha so‘zlarlardan tuzilgan bo‘lsada, semantik jihatdan bir so‘zga tengdir. Masalan:  </a:t>
          </a:r>
          <a:r>
            <a:rPr lang="uz-Cyrl-UZ" i="1" dirty="0" smtClean="0">
              <a:solidFill>
                <a:srgbClr val="002060"/>
              </a:solidFill>
              <a:latin typeface="Times New Roman" panose="02020603050405020304" pitchFamily="18" charset="0"/>
              <a:cs typeface="Times New Roman" panose="02020603050405020304" pitchFamily="18" charset="0"/>
            </a:rPr>
            <a:t>«…</a:t>
          </a:r>
          <a:r>
            <a:rPr lang="en-US" i="1" dirty="0" err="1" smtClean="0">
              <a:solidFill>
                <a:srgbClr val="002060"/>
              </a:solidFill>
              <a:latin typeface="Times New Roman" panose="02020603050405020304" pitchFamily="18" charset="0"/>
              <a:cs typeface="Times New Roman" panose="02020603050405020304" pitchFamily="18" charset="0"/>
            </a:rPr>
            <a:t>Farzand</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yaxshi</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narsa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lekin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ayol</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kishi</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ketma-ket</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tug‘aversa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unga</a:t>
          </a:r>
          <a:r>
            <a:rPr lang="en-US" i="1" dirty="0" smtClean="0">
              <a:solidFill>
                <a:srgbClr val="002060"/>
              </a:solidFill>
              <a:latin typeface="Times New Roman" panose="02020603050405020304" pitchFamily="18" charset="0"/>
              <a:cs typeface="Times New Roman" panose="02020603050405020304" pitchFamily="18" charset="0"/>
            </a:rPr>
            <a:t> ham </a:t>
          </a:r>
          <a:r>
            <a:rPr lang="en-US" i="1" dirty="0" err="1" smtClean="0">
              <a:solidFill>
                <a:srgbClr val="002060"/>
              </a:solidFill>
              <a:latin typeface="Times New Roman" panose="02020603050405020304" pitchFamily="18" charset="0"/>
              <a:cs typeface="Times New Roman" panose="02020603050405020304" pitchFamily="18" charset="0"/>
            </a:rPr>
            <a:t>og‘irlik</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qilar</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ekan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Xullas</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o‘ninchi</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farzand</a:t>
          </a:r>
          <a:r>
            <a:rPr lang="en-US" i="1" dirty="0" smtClean="0">
              <a:solidFill>
                <a:srgbClr val="002060"/>
              </a:solidFill>
              <a:latin typeface="Times New Roman" panose="02020603050405020304" pitchFamily="18" charset="0"/>
              <a:cs typeface="Times New Roman" panose="02020603050405020304" pitchFamily="18" charset="0"/>
            </a:rPr>
            <a:t> </a:t>
          </a:r>
          <a:r>
            <a:rPr lang="en-US" b="1" i="1" u="sng" dirty="0" err="1" smtClean="0">
              <a:solidFill>
                <a:srgbClr val="002060"/>
              </a:solidFill>
              <a:latin typeface="Times New Roman" panose="02020603050405020304" pitchFamily="18" charset="0"/>
              <a:cs typeface="Times New Roman" panose="02020603050405020304" pitchFamily="18" charset="0"/>
            </a:rPr>
            <a:t>bo‘yida</a:t>
          </a:r>
          <a:r>
            <a:rPr lang="en-US" b="1" i="1" u="sng" dirty="0" smtClean="0">
              <a:solidFill>
                <a:srgbClr val="002060"/>
              </a:solidFill>
              <a:latin typeface="Times New Roman" panose="02020603050405020304" pitchFamily="18" charset="0"/>
              <a:cs typeface="Times New Roman" panose="02020603050405020304" pitchFamily="18" charset="0"/>
            </a:rPr>
            <a:t> </a:t>
          </a:r>
          <a:r>
            <a:rPr lang="en-US" b="1" i="1" u="sng" dirty="0" err="1" smtClean="0">
              <a:solidFill>
                <a:srgbClr val="002060"/>
              </a:solidFill>
              <a:latin typeface="Times New Roman" panose="02020603050405020304" pitchFamily="18" charset="0"/>
              <a:cs typeface="Times New Roman" panose="02020603050405020304" pitchFamily="18" charset="0"/>
            </a:rPr>
            <a:t>bo‘lganida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kelinoyingiz</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juda</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qiynalib</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ketganidan</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nolib</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smtClean="0">
              <a:solidFill>
                <a:srgbClr val="002060"/>
              </a:solidFill>
              <a:latin typeface="Times New Roman" panose="02020603050405020304" pitchFamily="18" charset="0"/>
              <a:cs typeface="Times New Roman" panose="02020603050405020304" pitchFamily="18" charset="0"/>
            </a:rPr>
            <a:t>qoldi</a:t>
          </a:r>
          <a:r>
            <a:rPr lang="uz-Cyrl-UZ" i="1" dirty="0" smtClean="0">
              <a:solidFill>
                <a:srgbClr val="002060"/>
              </a:solidFill>
              <a:latin typeface="Times New Roman" panose="02020603050405020304" pitchFamily="18" charset="0"/>
              <a:cs typeface="Times New Roman" panose="02020603050405020304" pitchFamily="18" charset="0"/>
            </a:rPr>
            <a:t>»</a:t>
          </a:r>
          <a:r>
            <a:rPr lang="en-US" i="1" dirty="0" smtClean="0">
              <a:solidFill>
                <a:srgbClr val="002060"/>
              </a:solidFill>
              <a:latin typeface="Times New Roman" panose="02020603050405020304" pitchFamily="18" charset="0"/>
              <a:cs typeface="Times New Roman" panose="02020603050405020304" pitchFamily="18" charset="0"/>
            </a:rPr>
            <a:t>. </a:t>
          </a:r>
          <a:r>
            <a:rPr lang="uz-Cyrl-UZ" i="1" dirty="0" smtClean="0">
              <a:solidFill>
                <a:srgbClr val="002060"/>
              </a:solidFill>
              <a:latin typeface="Times New Roman" panose="02020603050405020304" pitchFamily="18" charset="0"/>
              <a:cs typeface="Times New Roman" panose="02020603050405020304" pitchFamily="18" charset="0"/>
            </a:rPr>
            <a:t>«…Oradan k</a:t>
          </a:r>
          <a:r>
            <a:rPr lang="uz-Latn-UZ" i="1" dirty="0" smtClean="0">
              <a:solidFill>
                <a:srgbClr val="002060"/>
              </a:solidFill>
              <a:latin typeface="Times New Roman" panose="02020603050405020304" pitchFamily="18" charset="0"/>
              <a:cs typeface="Times New Roman" panose="02020603050405020304" pitchFamily="18" charset="0"/>
            </a:rPr>
            <a:t>o‘</a:t>
          </a:r>
          <a:r>
            <a:rPr lang="uz-Cyrl-UZ" i="1" dirty="0" smtClean="0">
              <a:solidFill>
                <a:srgbClr val="002060"/>
              </a:solidFill>
              <a:latin typeface="Times New Roman" panose="02020603050405020304" pitchFamily="18" charset="0"/>
              <a:cs typeface="Times New Roman" panose="02020603050405020304" pitchFamily="18" charset="0"/>
            </a:rPr>
            <a:t>p o‘tmay, Sa’di aka olamdan </a:t>
          </a:r>
          <a:r>
            <a:rPr lang="uz-Cyrl-UZ" b="1" i="1" u="sng" dirty="0" smtClean="0">
              <a:solidFill>
                <a:srgbClr val="002060"/>
              </a:solidFill>
              <a:latin typeface="Times New Roman" panose="02020603050405020304" pitchFamily="18" charset="0"/>
              <a:cs typeface="Times New Roman" panose="02020603050405020304" pitchFamily="18" charset="0"/>
            </a:rPr>
            <a:t>ko‘z yumdi</a:t>
          </a:r>
          <a:r>
            <a:rPr lang="uz-Cyrl-UZ" b="1" i="1" dirty="0" smtClean="0">
              <a:solidFill>
                <a:srgbClr val="002060"/>
              </a:solidFill>
              <a:latin typeface="Times New Roman" panose="02020603050405020304" pitchFamily="18" charset="0"/>
              <a:cs typeface="Times New Roman" panose="02020603050405020304" pitchFamily="18" charset="0"/>
            </a:rPr>
            <a:t>.</a:t>
          </a:r>
          <a:r>
            <a:rPr lang="uz-Cyrl-UZ" i="1" dirty="0" smtClean="0">
              <a:solidFill>
                <a:srgbClr val="002060"/>
              </a:solidFill>
              <a:latin typeface="Times New Roman" panose="02020603050405020304" pitchFamily="18" charset="0"/>
              <a:cs typeface="Times New Roman" panose="02020603050405020304" pitchFamily="18" charset="0"/>
            </a:rPr>
            <a:t> Lekin uning xotirasi hamon biz bilan yashayapti. Ha, odamlarning naqshi desa arziydigan odam edi u». </a:t>
          </a:r>
          <a:r>
            <a:rPr lang="uz-Cyrl-UZ" dirty="0" smtClean="0">
              <a:solidFill>
                <a:srgbClr val="002060"/>
              </a:solidFill>
              <a:latin typeface="Times New Roman" panose="02020603050405020304" pitchFamily="18" charset="0"/>
              <a:cs typeface="Times New Roman" panose="02020603050405020304" pitchFamily="18" charset="0"/>
            </a:rPr>
            <a:t> Ushbu gaplardagi evfemik-frazeologik birliklar okkazional хarakterga ega.</a:t>
          </a:r>
          <a:endParaRPr lang="ru-RU" dirty="0">
            <a:solidFill>
              <a:srgbClr val="002060"/>
            </a:solidFill>
            <a:latin typeface="Times New Roman" panose="02020603050405020304" pitchFamily="18" charset="0"/>
            <a:cs typeface="Times New Roman" panose="02020603050405020304" pitchFamily="18" charset="0"/>
          </a:endParaRPr>
        </a:p>
      </dgm:t>
    </dgm:pt>
    <dgm:pt modelId="{4A69F0E2-0211-4D06-83E2-BA4070932AE6}" type="parTrans" cxnId="{FEED68D0-F21A-4345-BA03-A1086A59E1DC}">
      <dgm:prSet/>
      <dgm:spPr/>
      <dgm:t>
        <a:bodyPr/>
        <a:lstStyle/>
        <a:p>
          <a:endParaRPr lang="ru-RU"/>
        </a:p>
      </dgm:t>
    </dgm:pt>
    <dgm:pt modelId="{A9FD0D2F-8560-4D38-B696-DD216460A085}" type="sibTrans" cxnId="{FEED68D0-F21A-4345-BA03-A1086A59E1DC}">
      <dgm:prSet/>
      <dgm:spPr/>
      <dgm:t>
        <a:bodyPr/>
        <a:lstStyle/>
        <a:p>
          <a:endParaRPr lang="ru-RU"/>
        </a:p>
      </dgm:t>
    </dgm:pt>
    <dgm:pt modelId="{F6B1F6DA-B6C7-4D8E-940A-8F5F79E8A208}" type="pres">
      <dgm:prSet presAssocID="{76E8D4DB-0489-41ED-8F0A-97DFC3A05290}" presName="layout" presStyleCnt="0">
        <dgm:presLayoutVars>
          <dgm:chMax/>
          <dgm:chPref/>
          <dgm:dir/>
          <dgm:resizeHandles/>
        </dgm:presLayoutVars>
      </dgm:prSet>
      <dgm:spPr/>
      <dgm:t>
        <a:bodyPr/>
        <a:lstStyle/>
        <a:p>
          <a:endParaRPr lang="ru-RU"/>
        </a:p>
      </dgm:t>
    </dgm:pt>
    <dgm:pt modelId="{D91D2CF1-375C-49D8-97C0-B76AB71BBEE9}" type="pres">
      <dgm:prSet presAssocID="{D08DCF4E-939B-4D7C-8AA8-77DB6A41DCC5}" presName="root" presStyleCnt="0">
        <dgm:presLayoutVars>
          <dgm:chMax/>
          <dgm:chPref/>
        </dgm:presLayoutVars>
      </dgm:prSet>
      <dgm:spPr/>
    </dgm:pt>
    <dgm:pt modelId="{6FC697B7-3F5F-4346-8C11-4C2DFCB38E8B}" type="pres">
      <dgm:prSet presAssocID="{D08DCF4E-939B-4D7C-8AA8-77DB6A41DCC5}" presName="rootComposite" presStyleCnt="0">
        <dgm:presLayoutVars/>
      </dgm:prSet>
      <dgm:spPr/>
    </dgm:pt>
    <dgm:pt modelId="{61C8753E-2EF5-4400-B6AA-52FDD02D47EA}" type="pres">
      <dgm:prSet presAssocID="{D08DCF4E-939B-4D7C-8AA8-77DB6A41DCC5}" presName="ParentAccent" presStyleLbl="alignNode1" presStyleIdx="0" presStyleCnt="1" custLinFactY="62490" custLinFactNeighborX="29" custLinFactNeighborY="100000"/>
      <dgm:spPr/>
    </dgm:pt>
    <dgm:pt modelId="{9C6907B6-4AF9-4E5F-8406-43CFD80E3354}" type="pres">
      <dgm:prSet presAssocID="{D08DCF4E-939B-4D7C-8AA8-77DB6A41DCC5}" presName="ParentSmallAccent" presStyleLbl="fgAcc1" presStyleIdx="0" presStyleCnt="1" custLinFactY="43280" custLinFactNeighborX="0" custLinFactNeighborY="100000"/>
      <dgm:spPr/>
    </dgm:pt>
    <dgm:pt modelId="{6655A598-92F1-40B4-A0CB-6B016829A8A0}" type="pres">
      <dgm:prSet presAssocID="{D08DCF4E-939B-4D7C-8AA8-77DB6A41DCC5}" presName="Parent" presStyleLbl="revTx" presStyleIdx="0" presStyleCnt="1" custScaleY="182822">
        <dgm:presLayoutVars>
          <dgm:chMax/>
          <dgm:chPref val="4"/>
          <dgm:bulletEnabled val="1"/>
        </dgm:presLayoutVars>
      </dgm:prSet>
      <dgm:spPr/>
      <dgm:t>
        <a:bodyPr/>
        <a:lstStyle/>
        <a:p>
          <a:endParaRPr lang="ru-RU"/>
        </a:p>
      </dgm:t>
    </dgm:pt>
    <dgm:pt modelId="{3E961368-A450-466E-8B91-BF44BF0B7BC5}" type="pres">
      <dgm:prSet presAssocID="{D08DCF4E-939B-4D7C-8AA8-77DB6A41DCC5}" presName="childShape" presStyleCnt="0">
        <dgm:presLayoutVars>
          <dgm:chMax val="0"/>
          <dgm:chPref val="0"/>
        </dgm:presLayoutVars>
      </dgm:prSet>
      <dgm:spPr/>
    </dgm:pt>
  </dgm:ptLst>
  <dgm:cxnLst>
    <dgm:cxn modelId="{FEED68D0-F21A-4345-BA03-A1086A59E1DC}" srcId="{76E8D4DB-0489-41ED-8F0A-97DFC3A05290}" destId="{D08DCF4E-939B-4D7C-8AA8-77DB6A41DCC5}" srcOrd="0" destOrd="0" parTransId="{4A69F0E2-0211-4D06-83E2-BA4070932AE6}" sibTransId="{A9FD0D2F-8560-4D38-B696-DD216460A085}"/>
    <dgm:cxn modelId="{B40EDF91-26F3-4210-AEE8-21753C29AE1B}" type="presOf" srcId="{D08DCF4E-939B-4D7C-8AA8-77DB6A41DCC5}" destId="{6655A598-92F1-40B4-A0CB-6B016829A8A0}" srcOrd="0" destOrd="0" presId="urn:microsoft.com/office/officeart/2008/layout/SquareAccentList"/>
    <dgm:cxn modelId="{126CDC9F-1DB3-47AC-AE26-F246B8A62A50}" type="presOf" srcId="{76E8D4DB-0489-41ED-8F0A-97DFC3A05290}" destId="{F6B1F6DA-B6C7-4D8E-940A-8F5F79E8A208}" srcOrd="0" destOrd="0" presId="urn:microsoft.com/office/officeart/2008/layout/SquareAccentList"/>
    <dgm:cxn modelId="{4F520093-1D91-4584-BC8B-0E986B8A3805}" type="presParOf" srcId="{F6B1F6DA-B6C7-4D8E-940A-8F5F79E8A208}" destId="{D91D2CF1-375C-49D8-97C0-B76AB71BBEE9}" srcOrd="0" destOrd="0" presId="urn:microsoft.com/office/officeart/2008/layout/SquareAccentList"/>
    <dgm:cxn modelId="{6738886E-AA6D-46C3-80F7-CCEDB410C85F}" type="presParOf" srcId="{D91D2CF1-375C-49D8-97C0-B76AB71BBEE9}" destId="{6FC697B7-3F5F-4346-8C11-4C2DFCB38E8B}" srcOrd="0" destOrd="0" presId="urn:microsoft.com/office/officeart/2008/layout/SquareAccentList"/>
    <dgm:cxn modelId="{823EAAEE-C281-497F-9776-E88C7D951455}" type="presParOf" srcId="{6FC697B7-3F5F-4346-8C11-4C2DFCB38E8B}" destId="{61C8753E-2EF5-4400-B6AA-52FDD02D47EA}" srcOrd="0" destOrd="0" presId="urn:microsoft.com/office/officeart/2008/layout/SquareAccentList"/>
    <dgm:cxn modelId="{71C25E21-9FE1-40C9-A244-DBBBB51A82DC}" type="presParOf" srcId="{6FC697B7-3F5F-4346-8C11-4C2DFCB38E8B}" destId="{9C6907B6-4AF9-4E5F-8406-43CFD80E3354}" srcOrd="1" destOrd="0" presId="urn:microsoft.com/office/officeart/2008/layout/SquareAccentList"/>
    <dgm:cxn modelId="{F1094097-A53E-4939-8C26-3B100A240740}" type="presParOf" srcId="{6FC697B7-3F5F-4346-8C11-4C2DFCB38E8B}" destId="{6655A598-92F1-40B4-A0CB-6B016829A8A0}" srcOrd="2" destOrd="0" presId="urn:microsoft.com/office/officeart/2008/layout/SquareAccentList"/>
    <dgm:cxn modelId="{4A738808-D74B-4C56-8F92-04E14EB2613E}" type="presParOf" srcId="{D91D2CF1-375C-49D8-97C0-B76AB71BBEE9}" destId="{3E961368-A450-466E-8B91-BF44BF0B7BC5}"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FB6E3C-EA9B-415E-A9D9-C81FA0A0891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C0A92647-14F8-47DC-AA5A-F4CA03C41F9B}">
      <dgm:prSet phldrT="[Текст]" custT="1"/>
      <dgm:spPr>
        <a:solidFill>
          <a:srgbClr val="ECDFF5">
            <a:alpha val="90000"/>
          </a:srgbClr>
        </a:solidFill>
        <a:ln>
          <a:noFill/>
        </a:ln>
        <a:effectLst>
          <a:outerShdw blurRad="107950" dist="12700" dir="5400000" algn="ctr">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en-US" sz="3200" b="1" dirty="0" err="1" smtClean="0">
              <a:latin typeface="Times New Roman" panose="02020603050405020304" pitchFamily="18" charset="0"/>
              <a:cs typeface="Times New Roman" panose="02020603050405020304" pitchFamily="18" charset="0"/>
            </a:rPr>
            <a:t>Jahon</a:t>
          </a:r>
          <a:r>
            <a:rPr lang="en-US" sz="3200" b="1" dirty="0" smtClean="0">
              <a:latin typeface="Times New Roman" panose="02020603050405020304" pitchFamily="18" charset="0"/>
              <a:cs typeface="Times New Roman" panose="02020603050405020304" pitchFamily="18" charset="0"/>
            </a:rPr>
            <a:t> </a:t>
          </a:r>
          <a:r>
            <a:rPr lang="en-US" sz="3200" b="1" dirty="0" err="1" smtClean="0">
              <a:latin typeface="Times New Roman" panose="02020603050405020304" pitchFamily="18" charset="0"/>
              <a:cs typeface="Times New Roman" panose="02020603050405020304" pitchFamily="18" charset="0"/>
            </a:rPr>
            <a:t>tilshunosligida</a:t>
          </a:r>
          <a:endParaRPr lang="ru-RU" sz="3200" b="1" dirty="0">
            <a:solidFill>
              <a:srgbClr val="FF0000"/>
            </a:solidFill>
            <a:latin typeface="Times New Roman" panose="02020603050405020304" pitchFamily="18" charset="0"/>
            <a:cs typeface="Times New Roman" panose="02020603050405020304" pitchFamily="18" charset="0"/>
          </a:endParaRPr>
        </a:p>
      </dgm:t>
    </dgm:pt>
    <dgm:pt modelId="{D03F18DC-02EA-4EFE-A912-833AD0692F43}" type="parTrans" cxnId="{8372BCAE-8EC8-42C3-8D0E-7AA072FF6BB9}">
      <dgm:prSet/>
      <dgm:spPr/>
      <dgm:t>
        <a:bodyPr/>
        <a:lstStyle/>
        <a:p>
          <a:endParaRPr lang="ru-RU"/>
        </a:p>
      </dgm:t>
    </dgm:pt>
    <dgm:pt modelId="{75970312-B6F7-48B2-A1DB-353F502A1ED9}" type="sibTrans" cxnId="{8372BCAE-8EC8-42C3-8D0E-7AA072FF6BB9}">
      <dgm:prSet/>
      <dgm:spPr/>
      <dgm:t>
        <a:bodyPr/>
        <a:lstStyle/>
        <a:p>
          <a:endParaRPr lang="ru-RU"/>
        </a:p>
      </dgm:t>
    </dgm:pt>
    <dgm:pt modelId="{5468F66A-218D-43E2-8471-016C37AB6073}">
      <dgm:prSet phldrT="[Текст]" custT="1"/>
      <dgm:spPr>
        <a:solidFill>
          <a:schemeClr val="accent5">
            <a:lumMod val="75000"/>
          </a:schemeClr>
        </a:solidFill>
        <a:ln>
          <a:noFill/>
        </a:ln>
        <a:effectLst>
          <a:outerShdw blurRad="107950" dist="12700" dir="5400000" algn="ctr">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uz-Cyrl-UZ" sz="2800" dirty="0" smtClean="0">
              <a:solidFill>
                <a:srgbClr val="FFFF00"/>
              </a:solidFill>
              <a:latin typeface="Arial Black" panose="020B0A04020102020204" pitchFamily="34" charset="0"/>
            </a:rPr>
            <a:t>2.</a:t>
          </a:r>
          <a:endParaRPr lang="ru-RU" sz="2800" dirty="0">
            <a:solidFill>
              <a:srgbClr val="FFFF00"/>
            </a:solidFill>
            <a:latin typeface="Arial Black" panose="020B0A04020102020204" pitchFamily="34" charset="0"/>
          </a:endParaRPr>
        </a:p>
      </dgm:t>
    </dgm:pt>
    <dgm:pt modelId="{422DF1A3-EC6E-4F13-8E31-35D7590DACE5}" type="parTrans" cxnId="{10C5CA7C-0D41-4A4B-9049-FF7670CEF7B7}">
      <dgm:prSet/>
      <dgm:spPr/>
      <dgm:t>
        <a:bodyPr/>
        <a:lstStyle/>
        <a:p>
          <a:endParaRPr lang="ru-RU"/>
        </a:p>
      </dgm:t>
    </dgm:pt>
    <dgm:pt modelId="{ED4BBD74-D2F2-4020-9732-3E733785B2EE}" type="sibTrans" cxnId="{10C5CA7C-0D41-4A4B-9049-FF7670CEF7B7}">
      <dgm:prSet/>
      <dgm:spPr/>
      <dgm:t>
        <a:bodyPr/>
        <a:lstStyle/>
        <a:p>
          <a:endParaRPr lang="ru-RU"/>
        </a:p>
      </dgm:t>
    </dgm:pt>
    <dgm:pt modelId="{B7584BFC-0F3A-4349-A778-99BB4E72AC19}">
      <dgm:prSet phldrT="[Текст]" custT="1"/>
      <dgm:spPr>
        <a:solidFill>
          <a:srgbClr val="CDD9AB">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en-US" sz="3600" b="1" dirty="0" err="1" smtClean="0">
              <a:latin typeface="Times New Roman" panose="02020603050405020304" pitchFamily="18" charset="0"/>
              <a:cs typeface="Times New Roman" panose="02020603050405020304" pitchFamily="18" charset="0"/>
            </a:rPr>
            <a:t>O‘zbek</a:t>
          </a:r>
          <a:r>
            <a:rPr lang="en-US" sz="3600" b="1" dirty="0" smtClean="0">
              <a:latin typeface="Times New Roman" panose="02020603050405020304" pitchFamily="18" charset="0"/>
              <a:cs typeface="Times New Roman" panose="02020603050405020304" pitchFamily="18" charset="0"/>
            </a:rPr>
            <a:t> </a:t>
          </a:r>
          <a:r>
            <a:rPr lang="en-US" sz="3600" b="1" dirty="0" err="1" smtClean="0">
              <a:latin typeface="Times New Roman" panose="02020603050405020304" pitchFamily="18" charset="0"/>
              <a:cs typeface="Times New Roman" panose="02020603050405020304" pitchFamily="18" charset="0"/>
            </a:rPr>
            <a:t>tilshunosligida</a:t>
          </a:r>
          <a:endParaRPr lang="ru-RU" sz="3600" b="1" dirty="0">
            <a:solidFill>
              <a:srgbClr val="FF0000"/>
            </a:solidFill>
            <a:latin typeface="Times New Roman" panose="02020603050405020304" pitchFamily="18" charset="0"/>
            <a:cs typeface="Times New Roman" panose="02020603050405020304" pitchFamily="18" charset="0"/>
          </a:endParaRPr>
        </a:p>
      </dgm:t>
    </dgm:pt>
    <dgm:pt modelId="{97478318-3BB5-4DCD-9265-E2B88B21ED14}" type="parTrans" cxnId="{9A916E50-FC1E-4EE0-B354-80E722E3BA08}">
      <dgm:prSet/>
      <dgm:spPr/>
      <dgm:t>
        <a:bodyPr/>
        <a:lstStyle/>
        <a:p>
          <a:endParaRPr lang="ru-RU"/>
        </a:p>
      </dgm:t>
    </dgm:pt>
    <dgm:pt modelId="{0F17A6E3-16CA-4653-8DCC-1813DB16235F}" type="sibTrans" cxnId="{9A916E50-FC1E-4EE0-B354-80E722E3BA08}">
      <dgm:prSet/>
      <dgm:spPr/>
      <dgm:t>
        <a:bodyPr/>
        <a:lstStyle/>
        <a:p>
          <a:endParaRPr lang="ru-RU"/>
        </a:p>
      </dgm:t>
    </dgm:pt>
    <dgm:pt modelId="{2C8BA1C6-75E0-49E3-A8B8-33AE023DE64E}">
      <dgm:prSet phldrT="[Текст]" custT="1"/>
      <dgm:spPr>
        <a:solidFill>
          <a:srgbClr val="7030A0"/>
        </a:solidFill>
        <a:ln>
          <a:noFill/>
        </a:ln>
        <a:effectLst>
          <a:outerShdw blurRad="107950" dist="12700" dir="5400000" algn="ctr">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uz-Cyrl-UZ" sz="2800" dirty="0" smtClean="0">
              <a:solidFill>
                <a:srgbClr val="FFFF00"/>
              </a:solidFill>
              <a:latin typeface="Arial Black" panose="020B0A04020102020204" pitchFamily="34" charset="0"/>
              <a:cs typeface="Times New Roman" panose="02020603050405020304" pitchFamily="18" charset="0"/>
            </a:rPr>
            <a:t>1.</a:t>
          </a:r>
          <a:endParaRPr lang="ru-RU" sz="2800" dirty="0">
            <a:solidFill>
              <a:srgbClr val="FFFF00"/>
            </a:solidFill>
            <a:latin typeface="Arial Black" panose="020B0A04020102020204" pitchFamily="34" charset="0"/>
            <a:cs typeface="Times New Roman" panose="02020603050405020304" pitchFamily="18" charset="0"/>
          </a:endParaRPr>
        </a:p>
      </dgm:t>
    </dgm:pt>
    <dgm:pt modelId="{A87325A1-8913-42B0-84CD-6591EB5FD3E8}" type="sibTrans" cxnId="{F636EFED-0672-4257-8583-826AC2DA27F4}">
      <dgm:prSet/>
      <dgm:spPr/>
      <dgm:t>
        <a:bodyPr/>
        <a:lstStyle/>
        <a:p>
          <a:endParaRPr lang="ru-RU"/>
        </a:p>
      </dgm:t>
    </dgm:pt>
    <dgm:pt modelId="{18B94B1C-5528-485C-8FEA-1A02E7EC4C2F}" type="parTrans" cxnId="{F636EFED-0672-4257-8583-826AC2DA27F4}">
      <dgm:prSet/>
      <dgm:spPr/>
      <dgm:t>
        <a:bodyPr/>
        <a:lstStyle/>
        <a:p>
          <a:endParaRPr lang="ru-RU"/>
        </a:p>
      </dgm:t>
    </dgm:pt>
    <dgm:pt modelId="{A944A379-1EBC-433D-9CE3-CC580A58F687}">
      <dgm:prSet phldrT="[Текст]" custT="1"/>
      <dgm:spPr>
        <a:solidFill>
          <a:srgbClr val="ECDFF5">
            <a:alpha val="90000"/>
          </a:srgbClr>
        </a:solidFill>
        <a:ln>
          <a:noFill/>
        </a:ln>
        <a:effectLst>
          <a:outerShdw blurRad="107950" dist="12700" dir="5400000" algn="ctr">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en-US" sz="3200" dirty="0" err="1" smtClean="0">
              <a:latin typeface="Times New Roman" panose="02020603050405020304" pitchFamily="18" charset="0"/>
              <a:cs typeface="Times New Roman" panose="02020603050405020304" pitchFamily="18" charset="0"/>
            </a:rPr>
            <a:t>Vinogradov</a:t>
          </a:r>
          <a:r>
            <a:rPr lang="en-US" sz="3200" dirty="0" smtClean="0">
              <a:latin typeface="Times New Roman" panose="02020603050405020304" pitchFamily="18" charset="0"/>
              <a:cs typeface="Times New Roman" panose="02020603050405020304" pitchFamily="18" charset="0"/>
            </a:rPr>
            <a:t> V.V., </a:t>
          </a:r>
          <a:r>
            <a:rPr lang="en-US" sz="3200" dirty="0" err="1" smtClean="0">
              <a:latin typeface="Times New Roman" panose="02020603050405020304" pitchFamily="18" charset="0"/>
              <a:cs typeface="Times New Roman" panose="02020603050405020304" pitchFamily="18" charset="0"/>
            </a:rPr>
            <a:t>Yefimov</a:t>
          </a:r>
          <a:r>
            <a:rPr lang="en-US" sz="3200" dirty="0" smtClean="0">
              <a:latin typeface="Times New Roman" panose="02020603050405020304" pitchFamily="18" charset="0"/>
              <a:cs typeface="Times New Roman" panose="02020603050405020304" pitchFamily="18" charset="0"/>
            </a:rPr>
            <a:t> A.I., </a:t>
          </a:r>
          <a:r>
            <a:rPr lang="en-US" sz="3200" dirty="0" err="1" smtClean="0">
              <a:latin typeface="Times New Roman" panose="02020603050405020304" pitchFamily="18" charset="0"/>
              <a:cs typeface="Times New Roman" panose="02020603050405020304" pitchFamily="18" charset="0"/>
            </a:rPr>
            <a:t>Kojina</a:t>
          </a:r>
          <a:r>
            <a:rPr lang="en-US" sz="3200" dirty="0" smtClean="0">
              <a:latin typeface="Times New Roman" panose="02020603050405020304" pitchFamily="18" charset="0"/>
              <a:cs typeface="Times New Roman" panose="02020603050405020304" pitchFamily="18" charset="0"/>
            </a:rPr>
            <a:t> M.N., </a:t>
          </a:r>
          <a:r>
            <a:rPr lang="en-US" sz="3200" dirty="0" err="1" smtClean="0">
              <a:latin typeface="Times New Roman" panose="02020603050405020304" pitchFamily="18" charset="0"/>
              <a:cs typeface="Times New Roman" panose="02020603050405020304" pitchFamily="18" charset="0"/>
            </a:rPr>
            <a:t>Azimov</a:t>
          </a:r>
          <a:r>
            <a:rPr lang="en-US" sz="3200" dirty="0" smtClean="0">
              <a:latin typeface="Times New Roman" panose="02020603050405020304" pitchFamily="18" charset="0"/>
              <a:cs typeface="Times New Roman" panose="02020603050405020304" pitchFamily="18" charset="0"/>
            </a:rPr>
            <a:t> P., </a:t>
          </a:r>
          <a:r>
            <a:rPr lang="en-US" sz="3200" dirty="0" err="1" smtClean="0">
              <a:latin typeface="Times New Roman" panose="02020603050405020304" pitchFamily="18" charset="0"/>
              <a:cs typeface="Times New Roman" panose="02020603050405020304" pitchFamily="18" charset="0"/>
            </a:rPr>
            <a:t>Balakayev</a:t>
          </a:r>
          <a:r>
            <a:rPr lang="en-US" sz="3200" dirty="0" smtClean="0">
              <a:latin typeface="Times New Roman" panose="02020603050405020304" pitchFamily="18" charset="0"/>
              <a:cs typeface="Times New Roman" panose="02020603050405020304" pitchFamily="18" charset="0"/>
            </a:rPr>
            <a:t> M., </a:t>
          </a:r>
          <a:r>
            <a:rPr lang="en-US" sz="3200" dirty="0" err="1" smtClean="0">
              <a:latin typeface="Times New Roman" panose="02020603050405020304" pitchFamily="18" charset="0"/>
              <a:cs typeface="Times New Roman" panose="02020603050405020304" pitchFamily="18" charset="0"/>
            </a:rPr>
            <a:t>Baskakov</a:t>
          </a:r>
          <a:r>
            <a:rPr lang="en-US" sz="3200" dirty="0" smtClean="0">
              <a:latin typeface="Times New Roman" panose="02020603050405020304" pitchFamily="18" charset="0"/>
              <a:cs typeface="Times New Roman" panose="02020603050405020304" pitchFamily="18" charset="0"/>
            </a:rPr>
            <a:t> N.A., </a:t>
          </a:r>
          <a:r>
            <a:rPr lang="en-US" sz="3200" dirty="0" err="1" smtClean="0">
              <a:latin typeface="Times New Roman" panose="02020603050405020304" pitchFamily="18" charset="0"/>
              <a:cs typeface="Times New Roman" panose="02020603050405020304" pitchFamily="18" charset="0"/>
            </a:rPr>
            <a:t>Gorelov</a:t>
          </a:r>
          <a:r>
            <a:rPr lang="en-US" sz="3200" dirty="0" smtClean="0">
              <a:latin typeface="Times New Roman" panose="02020603050405020304" pitchFamily="18" charset="0"/>
              <a:cs typeface="Times New Roman" panose="02020603050405020304" pitchFamily="18" charset="0"/>
            </a:rPr>
            <a:t> V.I., </a:t>
          </a:r>
          <a:r>
            <a:rPr lang="en-US" sz="3200" dirty="0" err="1" smtClean="0">
              <a:latin typeface="Times New Roman" panose="02020603050405020304" pitchFamily="18" charset="0"/>
              <a:cs typeface="Times New Roman" panose="02020603050405020304" pitchFamily="18" charset="0"/>
            </a:rPr>
            <a:t>Kurbatov</a:t>
          </a:r>
          <a:r>
            <a:rPr lang="en-US" sz="3200" dirty="0" smtClean="0">
              <a:latin typeface="Times New Roman" panose="02020603050405020304" pitchFamily="18" charset="0"/>
              <a:cs typeface="Times New Roman" panose="02020603050405020304" pitchFamily="18" charset="0"/>
            </a:rPr>
            <a:t> X., </a:t>
          </a:r>
          <a:r>
            <a:rPr lang="en-US" sz="3200" dirty="0" err="1" smtClean="0">
              <a:latin typeface="Times New Roman" panose="02020603050405020304" pitchFamily="18" charset="0"/>
              <a:cs typeface="Times New Roman" panose="02020603050405020304" pitchFamily="18" charset="0"/>
            </a:rPr>
            <a:t>Xovanskaya</a:t>
          </a:r>
          <a:r>
            <a:rPr lang="en-US" sz="3200" dirty="0" smtClean="0">
              <a:latin typeface="Times New Roman" panose="02020603050405020304" pitchFamily="18" charset="0"/>
              <a:cs typeface="Times New Roman" panose="02020603050405020304" pitchFamily="18" charset="0"/>
            </a:rPr>
            <a:t> V.I. </a:t>
          </a:r>
          <a:endParaRPr lang="ru-RU" sz="3200" b="1" dirty="0">
            <a:solidFill>
              <a:srgbClr val="FF0000"/>
            </a:solidFill>
            <a:latin typeface="Times New Roman" panose="02020603050405020304" pitchFamily="18" charset="0"/>
            <a:cs typeface="Times New Roman" panose="02020603050405020304" pitchFamily="18" charset="0"/>
          </a:endParaRPr>
        </a:p>
      </dgm:t>
    </dgm:pt>
    <dgm:pt modelId="{EFC6168A-8186-43B8-8E1E-81436C07F088}" type="parTrans" cxnId="{FCF623EA-E27B-43C5-912E-741118B70ABA}">
      <dgm:prSet/>
      <dgm:spPr/>
      <dgm:t>
        <a:bodyPr/>
        <a:lstStyle/>
        <a:p>
          <a:endParaRPr lang="ru-RU"/>
        </a:p>
      </dgm:t>
    </dgm:pt>
    <dgm:pt modelId="{DBDA5092-7209-476B-B35D-26CB00AC58A5}" type="sibTrans" cxnId="{FCF623EA-E27B-43C5-912E-741118B70ABA}">
      <dgm:prSet/>
      <dgm:spPr/>
      <dgm:t>
        <a:bodyPr/>
        <a:lstStyle/>
        <a:p>
          <a:endParaRPr lang="ru-RU"/>
        </a:p>
      </dgm:t>
    </dgm:pt>
    <dgm:pt modelId="{8414A2CE-40AA-410F-8358-F526F47AD38D}">
      <dgm:prSet phldrT="[Текст]" custT="1"/>
      <dgm:spPr>
        <a:solidFill>
          <a:srgbClr val="CDD9AB">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en-US" sz="3200" b="0" i="0" dirty="0" smtClean="0">
              <a:latin typeface="Times New Roman" panose="02020603050405020304" pitchFamily="18" charset="0"/>
              <a:cs typeface="Times New Roman" panose="02020603050405020304" pitchFamily="18" charset="0"/>
            </a:rPr>
            <a:t>G‘. </a:t>
          </a:r>
          <a:r>
            <a:rPr lang="en-US" sz="3200" b="0" i="0" dirty="0" err="1" smtClean="0">
              <a:latin typeface="Times New Roman" panose="02020603050405020304" pitchFamily="18" charset="0"/>
              <a:cs typeface="Times New Roman" panose="02020603050405020304" pitchFamily="18" charset="0"/>
            </a:rPr>
            <a:t>Abdurahmonov</a:t>
          </a:r>
          <a:r>
            <a:rPr lang="en-US" sz="3200" b="0" i="0" dirty="0" smtClean="0">
              <a:latin typeface="Times New Roman" panose="02020603050405020304" pitchFamily="18" charset="0"/>
              <a:cs typeface="Times New Roman" panose="02020603050405020304" pitchFamily="18" charset="0"/>
            </a:rPr>
            <a:t>, I. </a:t>
          </a:r>
          <a:r>
            <a:rPr lang="en-US" sz="3200" b="0" i="0" dirty="0" err="1" smtClean="0">
              <a:latin typeface="Times New Roman" panose="02020603050405020304" pitchFamily="18" charset="0"/>
              <a:cs typeface="Times New Roman" panose="02020603050405020304" pitchFamily="18" charset="0"/>
            </a:rPr>
            <a:t>Qo‘chqortoyev</a:t>
          </a:r>
          <a:r>
            <a:rPr lang="en-US" sz="3200" b="0" i="0" dirty="0" smtClean="0">
              <a:latin typeface="Times New Roman" panose="02020603050405020304" pitchFamily="18" charset="0"/>
              <a:cs typeface="Times New Roman" panose="02020603050405020304" pitchFamily="18" charset="0"/>
            </a:rPr>
            <a:t>, B. </a:t>
          </a:r>
          <a:r>
            <a:rPr lang="en-US" sz="3200" b="0" i="0" dirty="0" err="1" smtClean="0">
              <a:latin typeface="Times New Roman" panose="02020603050405020304" pitchFamily="18" charset="0"/>
              <a:cs typeface="Times New Roman" panose="02020603050405020304" pitchFamily="18" charset="0"/>
            </a:rPr>
            <a:t>O‘rinboyeva</a:t>
          </a:r>
          <a:r>
            <a:rPr lang="en-US" sz="3200" b="0" i="0" dirty="0" smtClean="0">
              <a:latin typeface="Times New Roman" panose="02020603050405020304" pitchFamily="18" charset="0"/>
              <a:cs typeface="Times New Roman" panose="02020603050405020304" pitchFamily="18" charset="0"/>
            </a:rPr>
            <a:t>, </a:t>
          </a:r>
          <a:r>
            <a:rPr lang="en-US" sz="3200" b="0" i="0" dirty="0" err="1" smtClean="0">
              <a:latin typeface="Times New Roman" panose="02020603050405020304" pitchFamily="18" charset="0"/>
              <a:cs typeface="Times New Roman" panose="02020603050405020304" pitchFamily="18" charset="0"/>
            </a:rPr>
            <a:t>M.Mukarramova</a:t>
          </a:r>
          <a:r>
            <a:rPr lang="en-US" sz="3200" b="0" i="0" dirty="0" smtClean="0">
              <a:latin typeface="Times New Roman" panose="02020603050405020304" pitchFamily="18" charset="0"/>
              <a:cs typeface="Times New Roman" panose="02020603050405020304" pitchFamily="18" charset="0"/>
            </a:rPr>
            <a:t>, D. </a:t>
          </a:r>
          <a:r>
            <a:rPr lang="en-US" sz="3200" b="0" i="0" dirty="0" err="1" smtClean="0">
              <a:latin typeface="Times New Roman" panose="02020603050405020304" pitchFamily="18" charset="0"/>
              <a:cs typeface="Times New Roman" panose="02020603050405020304" pitchFamily="18" charset="0"/>
            </a:rPr>
            <a:t>Boboxonov</a:t>
          </a:r>
          <a:r>
            <a:rPr lang="en-US" sz="3200" b="0" i="0" dirty="0" smtClean="0">
              <a:latin typeface="Times New Roman" panose="02020603050405020304" pitchFamily="18" charset="0"/>
              <a:cs typeface="Times New Roman" panose="02020603050405020304" pitchFamily="18" charset="0"/>
            </a:rPr>
            <a:t>, T. </a:t>
          </a:r>
          <a:r>
            <a:rPr lang="en-US" sz="3200" b="0" i="0" dirty="0" err="1" smtClean="0">
              <a:latin typeface="Times New Roman" panose="02020603050405020304" pitchFamily="18" charset="0"/>
              <a:cs typeface="Times New Roman" panose="02020603050405020304" pitchFamily="18" charset="0"/>
            </a:rPr>
            <a:t>Qurbonov</a:t>
          </a:r>
          <a:r>
            <a:rPr lang="en-US" sz="3200" b="0" i="0" dirty="0" smtClean="0">
              <a:latin typeface="Times New Roman" panose="02020603050405020304" pitchFamily="18" charset="0"/>
              <a:cs typeface="Times New Roman" panose="02020603050405020304" pitchFamily="18" charset="0"/>
            </a:rPr>
            <a:t>, S. </a:t>
          </a:r>
          <a:r>
            <a:rPr lang="en-US" sz="3200" b="0" i="0" dirty="0" err="1" smtClean="0">
              <a:latin typeface="Times New Roman" panose="02020603050405020304" pitchFamily="18" charset="0"/>
              <a:cs typeface="Times New Roman" panose="02020603050405020304" pitchFamily="18" charset="0"/>
            </a:rPr>
            <a:t>Karimov</a:t>
          </a:r>
          <a:endParaRPr lang="ru-RU" sz="3200" b="0" i="0" dirty="0">
            <a:solidFill>
              <a:srgbClr val="FF0000"/>
            </a:solidFill>
            <a:latin typeface="Times New Roman" panose="02020603050405020304" pitchFamily="18" charset="0"/>
            <a:cs typeface="Times New Roman" panose="02020603050405020304" pitchFamily="18" charset="0"/>
          </a:endParaRPr>
        </a:p>
      </dgm:t>
    </dgm:pt>
    <dgm:pt modelId="{21AE50CC-4D40-4B20-97CA-AD005125C3DC}" type="parTrans" cxnId="{837B3BF6-8FD7-4981-9012-8A5378A181C5}">
      <dgm:prSet/>
      <dgm:spPr/>
      <dgm:t>
        <a:bodyPr/>
        <a:lstStyle/>
        <a:p>
          <a:endParaRPr lang="ru-RU"/>
        </a:p>
      </dgm:t>
    </dgm:pt>
    <dgm:pt modelId="{4DF2CF6D-FC80-4DDE-86DE-3DFD95712ED5}" type="sibTrans" cxnId="{837B3BF6-8FD7-4981-9012-8A5378A181C5}">
      <dgm:prSet/>
      <dgm:spPr/>
      <dgm:t>
        <a:bodyPr/>
        <a:lstStyle/>
        <a:p>
          <a:endParaRPr lang="ru-RU"/>
        </a:p>
      </dgm:t>
    </dgm:pt>
    <dgm:pt modelId="{44DFD816-18D4-4816-A343-F3CD20A3E109}" type="pres">
      <dgm:prSet presAssocID="{56FB6E3C-EA9B-415E-A9D9-C81FA0A0891F}" presName="linearFlow" presStyleCnt="0">
        <dgm:presLayoutVars>
          <dgm:dir/>
          <dgm:animLvl val="lvl"/>
          <dgm:resizeHandles val="exact"/>
        </dgm:presLayoutVars>
      </dgm:prSet>
      <dgm:spPr/>
      <dgm:t>
        <a:bodyPr/>
        <a:lstStyle/>
        <a:p>
          <a:endParaRPr lang="ru-RU"/>
        </a:p>
      </dgm:t>
    </dgm:pt>
    <dgm:pt modelId="{049FA8BD-2495-470D-82D2-79F169133725}" type="pres">
      <dgm:prSet presAssocID="{2C8BA1C6-75E0-49E3-A8B8-33AE023DE64E}" presName="composite" presStyleCnt="0"/>
      <dgm:spPr/>
    </dgm:pt>
    <dgm:pt modelId="{7137214C-AE65-4F55-9799-1B330F8C8F8D}" type="pres">
      <dgm:prSet presAssocID="{2C8BA1C6-75E0-49E3-A8B8-33AE023DE64E}" presName="parentText" presStyleLbl="alignNode1" presStyleIdx="0" presStyleCnt="2">
        <dgm:presLayoutVars>
          <dgm:chMax val="1"/>
          <dgm:bulletEnabled val="1"/>
        </dgm:presLayoutVars>
      </dgm:prSet>
      <dgm:spPr/>
      <dgm:t>
        <a:bodyPr/>
        <a:lstStyle/>
        <a:p>
          <a:endParaRPr lang="ru-RU"/>
        </a:p>
      </dgm:t>
    </dgm:pt>
    <dgm:pt modelId="{EBA1F56A-FDC2-42B1-B0F1-0F6C98E284BB}" type="pres">
      <dgm:prSet presAssocID="{2C8BA1C6-75E0-49E3-A8B8-33AE023DE64E}" presName="descendantText" presStyleLbl="alignAcc1" presStyleIdx="0" presStyleCnt="2" custScaleY="143020" custLinFactNeighborX="863" custLinFactNeighborY="-233">
        <dgm:presLayoutVars>
          <dgm:bulletEnabled val="1"/>
        </dgm:presLayoutVars>
      </dgm:prSet>
      <dgm:spPr/>
      <dgm:t>
        <a:bodyPr/>
        <a:lstStyle/>
        <a:p>
          <a:endParaRPr lang="ru-RU"/>
        </a:p>
      </dgm:t>
    </dgm:pt>
    <dgm:pt modelId="{7A9953D6-4C30-4EF6-97D8-BD84363D0336}" type="pres">
      <dgm:prSet presAssocID="{A87325A1-8913-42B0-84CD-6591EB5FD3E8}" presName="sp" presStyleCnt="0"/>
      <dgm:spPr/>
    </dgm:pt>
    <dgm:pt modelId="{220DDAA7-FAF9-4890-A84E-F024D1476567}" type="pres">
      <dgm:prSet presAssocID="{5468F66A-218D-43E2-8471-016C37AB6073}" presName="composite" presStyleCnt="0"/>
      <dgm:spPr/>
    </dgm:pt>
    <dgm:pt modelId="{AC724CE8-813F-47D3-B48D-5E710A232749}" type="pres">
      <dgm:prSet presAssocID="{5468F66A-218D-43E2-8471-016C37AB6073}" presName="parentText" presStyleLbl="alignNode1" presStyleIdx="1" presStyleCnt="2">
        <dgm:presLayoutVars>
          <dgm:chMax val="1"/>
          <dgm:bulletEnabled val="1"/>
        </dgm:presLayoutVars>
      </dgm:prSet>
      <dgm:spPr/>
      <dgm:t>
        <a:bodyPr/>
        <a:lstStyle/>
        <a:p>
          <a:endParaRPr lang="ru-RU"/>
        </a:p>
      </dgm:t>
    </dgm:pt>
    <dgm:pt modelId="{970CEFC0-864F-4123-A0E7-FF3B8869118C}" type="pres">
      <dgm:prSet presAssocID="{5468F66A-218D-43E2-8471-016C37AB6073}" presName="descendantText" presStyleLbl="alignAcc1" presStyleIdx="1" presStyleCnt="2" custScaleY="174794" custLinFactNeighborX="443" custLinFactNeighborY="13231">
        <dgm:presLayoutVars>
          <dgm:bulletEnabled val="1"/>
        </dgm:presLayoutVars>
      </dgm:prSet>
      <dgm:spPr/>
      <dgm:t>
        <a:bodyPr/>
        <a:lstStyle/>
        <a:p>
          <a:endParaRPr lang="ru-RU"/>
        </a:p>
      </dgm:t>
    </dgm:pt>
  </dgm:ptLst>
  <dgm:cxnLst>
    <dgm:cxn modelId="{837B3BF6-8FD7-4981-9012-8A5378A181C5}" srcId="{5468F66A-218D-43E2-8471-016C37AB6073}" destId="{8414A2CE-40AA-410F-8358-F526F47AD38D}" srcOrd="1" destOrd="0" parTransId="{21AE50CC-4D40-4B20-97CA-AD005125C3DC}" sibTransId="{4DF2CF6D-FC80-4DDE-86DE-3DFD95712ED5}"/>
    <dgm:cxn modelId="{7A9DC4BC-1CAD-4970-A74A-F1A2D7A416FF}" type="presOf" srcId="{5468F66A-218D-43E2-8471-016C37AB6073}" destId="{AC724CE8-813F-47D3-B48D-5E710A232749}" srcOrd="0" destOrd="0" presId="urn:microsoft.com/office/officeart/2005/8/layout/chevron2"/>
    <dgm:cxn modelId="{20FFE050-0B1F-440D-A37F-E591F4A8FF29}" type="presOf" srcId="{2C8BA1C6-75E0-49E3-A8B8-33AE023DE64E}" destId="{7137214C-AE65-4F55-9799-1B330F8C8F8D}" srcOrd="0" destOrd="0" presId="urn:microsoft.com/office/officeart/2005/8/layout/chevron2"/>
    <dgm:cxn modelId="{A030324F-D0C8-4785-A571-03A058C92F61}" type="presOf" srcId="{A944A379-1EBC-433D-9CE3-CC580A58F687}" destId="{EBA1F56A-FDC2-42B1-B0F1-0F6C98E284BB}" srcOrd="0" destOrd="1" presId="urn:microsoft.com/office/officeart/2005/8/layout/chevron2"/>
    <dgm:cxn modelId="{B0C11304-7864-446D-AE25-C846C5E1B63B}" type="presOf" srcId="{56FB6E3C-EA9B-415E-A9D9-C81FA0A0891F}" destId="{44DFD816-18D4-4816-A343-F3CD20A3E109}" srcOrd="0" destOrd="0" presId="urn:microsoft.com/office/officeart/2005/8/layout/chevron2"/>
    <dgm:cxn modelId="{BFE2FE76-6EF2-47E1-A7EF-AA52103201F1}" type="presOf" srcId="{B7584BFC-0F3A-4349-A778-99BB4E72AC19}" destId="{970CEFC0-864F-4123-A0E7-FF3B8869118C}" srcOrd="0" destOrd="0" presId="urn:microsoft.com/office/officeart/2005/8/layout/chevron2"/>
    <dgm:cxn modelId="{8372BCAE-8EC8-42C3-8D0E-7AA072FF6BB9}" srcId="{2C8BA1C6-75E0-49E3-A8B8-33AE023DE64E}" destId="{C0A92647-14F8-47DC-AA5A-F4CA03C41F9B}" srcOrd="0" destOrd="0" parTransId="{D03F18DC-02EA-4EFE-A912-833AD0692F43}" sibTransId="{75970312-B6F7-48B2-A1DB-353F502A1ED9}"/>
    <dgm:cxn modelId="{9A916E50-FC1E-4EE0-B354-80E722E3BA08}" srcId="{5468F66A-218D-43E2-8471-016C37AB6073}" destId="{B7584BFC-0F3A-4349-A778-99BB4E72AC19}" srcOrd="0" destOrd="0" parTransId="{97478318-3BB5-4DCD-9265-E2B88B21ED14}" sibTransId="{0F17A6E3-16CA-4653-8DCC-1813DB16235F}"/>
    <dgm:cxn modelId="{F636EFED-0672-4257-8583-826AC2DA27F4}" srcId="{56FB6E3C-EA9B-415E-A9D9-C81FA0A0891F}" destId="{2C8BA1C6-75E0-49E3-A8B8-33AE023DE64E}" srcOrd="0" destOrd="0" parTransId="{18B94B1C-5528-485C-8FEA-1A02E7EC4C2F}" sibTransId="{A87325A1-8913-42B0-84CD-6591EB5FD3E8}"/>
    <dgm:cxn modelId="{7F2683A6-703D-4EF5-8662-8498F4FC4C95}" type="presOf" srcId="{C0A92647-14F8-47DC-AA5A-F4CA03C41F9B}" destId="{EBA1F56A-FDC2-42B1-B0F1-0F6C98E284BB}" srcOrd="0" destOrd="0" presId="urn:microsoft.com/office/officeart/2005/8/layout/chevron2"/>
    <dgm:cxn modelId="{9C09F35F-DA6C-4CA5-8334-ECDFE708E58A}" type="presOf" srcId="{8414A2CE-40AA-410F-8358-F526F47AD38D}" destId="{970CEFC0-864F-4123-A0E7-FF3B8869118C}" srcOrd="0" destOrd="1" presId="urn:microsoft.com/office/officeart/2005/8/layout/chevron2"/>
    <dgm:cxn modelId="{FCF623EA-E27B-43C5-912E-741118B70ABA}" srcId="{2C8BA1C6-75E0-49E3-A8B8-33AE023DE64E}" destId="{A944A379-1EBC-433D-9CE3-CC580A58F687}" srcOrd="1" destOrd="0" parTransId="{EFC6168A-8186-43B8-8E1E-81436C07F088}" sibTransId="{DBDA5092-7209-476B-B35D-26CB00AC58A5}"/>
    <dgm:cxn modelId="{10C5CA7C-0D41-4A4B-9049-FF7670CEF7B7}" srcId="{56FB6E3C-EA9B-415E-A9D9-C81FA0A0891F}" destId="{5468F66A-218D-43E2-8471-016C37AB6073}" srcOrd="1" destOrd="0" parTransId="{422DF1A3-EC6E-4F13-8E31-35D7590DACE5}" sibTransId="{ED4BBD74-D2F2-4020-9732-3E733785B2EE}"/>
    <dgm:cxn modelId="{55955A39-2B1F-469B-989C-8B03CCA68C24}" type="presParOf" srcId="{44DFD816-18D4-4816-A343-F3CD20A3E109}" destId="{049FA8BD-2495-470D-82D2-79F169133725}" srcOrd="0" destOrd="0" presId="urn:microsoft.com/office/officeart/2005/8/layout/chevron2"/>
    <dgm:cxn modelId="{938A847E-D869-4662-A2BE-2018F24F0FE2}" type="presParOf" srcId="{049FA8BD-2495-470D-82D2-79F169133725}" destId="{7137214C-AE65-4F55-9799-1B330F8C8F8D}" srcOrd="0" destOrd="0" presId="urn:microsoft.com/office/officeart/2005/8/layout/chevron2"/>
    <dgm:cxn modelId="{C4B4B95D-0CF3-448B-BAD7-9014D64CA5BF}" type="presParOf" srcId="{049FA8BD-2495-470D-82D2-79F169133725}" destId="{EBA1F56A-FDC2-42B1-B0F1-0F6C98E284BB}" srcOrd="1" destOrd="0" presId="urn:microsoft.com/office/officeart/2005/8/layout/chevron2"/>
    <dgm:cxn modelId="{5A258330-306F-483B-BDB7-1C8D6F3EB52B}" type="presParOf" srcId="{44DFD816-18D4-4816-A343-F3CD20A3E109}" destId="{7A9953D6-4C30-4EF6-97D8-BD84363D0336}" srcOrd="1" destOrd="0" presId="urn:microsoft.com/office/officeart/2005/8/layout/chevron2"/>
    <dgm:cxn modelId="{0011DAE4-8062-4FCC-87DE-5456C899489D}" type="presParOf" srcId="{44DFD816-18D4-4816-A343-F3CD20A3E109}" destId="{220DDAA7-FAF9-4890-A84E-F024D1476567}" srcOrd="2" destOrd="0" presId="urn:microsoft.com/office/officeart/2005/8/layout/chevron2"/>
    <dgm:cxn modelId="{1FD79123-2328-44D4-B0D7-BFD64DD1B247}" type="presParOf" srcId="{220DDAA7-FAF9-4890-A84E-F024D1476567}" destId="{AC724CE8-813F-47D3-B48D-5E710A232749}" srcOrd="0" destOrd="0" presId="urn:microsoft.com/office/officeart/2005/8/layout/chevron2"/>
    <dgm:cxn modelId="{A03B917A-3F1C-452B-BB05-0A2C1E9858D2}" type="presParOf" srcId="{220DDAA7-FAF9-4890-A84E-F024D1476567}" destId="{970CEFC0-864F-4123-A0E7-FF3B8869118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D5E6BA6-A62D-4BC5-8B63-A86CFA59EEE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ru-RU"/>
        </a:p>
      </dgm:t>
    </dgm:pt>
    <dgm:pt modelId="{A84B28D3-B247-4BD9-990F-C305EC224E23}">
      <dgm:prSet/>
      <dgm:spPr/>
      <dgm:t>
        <a:bodyPr/>
        <a:lstStyle/>
        <a:p>
          <a:pPr rtl="0"/>
          <a:r>
            <a:rPr lang="en-US" dirty="0" err="1" smtClean="0"/>
            <a:t>Xotira</a:t>
          </a:r>
          <a:r>
            <a:rPr lang="en-US" dirty="0" smtClean="0"/>
            <a:t> </a:t>
          </a:r>
          <a:r>
            <a:rPr lang="en-US" dirty="0" err="1" smtClean="0"/>
            <a:t>matnlari</a:t>
          </a:r>
          <a:r>
            <a:rPr lang="en-US" dirty="0" smtClean="0"/>
            <a:t> </a:t>
          </a:r>
          <a:r>
            <a:rPr lang="en-US" dirty="0" err="1" smtClean="0"/>
            <a:t>hajm</a:t>
          </a:r>
          <a:r>
            <a:rPr lang="en-US" dirty="0" smtClean="0"/>
            <a:t> </a:t>
          </a:r>
          <a:r>
            <a:rPr lang="en-US" dirty="0" err="1" smtClean="0"/>
            <a:t>belgisiga</a:t>
          </a:r>
          <a:r>
            <a:rPr lang="en-US" dirty="0" smtClean="0"/>
            <a:t> </a:t>
          </a:r>
          <a:r>
            <a:rPr lang="en-US" dirty="0" err="1" smtClean="0"/>
            <a:t>ko‘ra</a:t>
          </a:r>
          <a:r>
            <a:rPr lang="en-US" dirty="0" smtClean="0"/>
            <a:t> </a:t>
          </a:r>
          <a:r>
            <a:rPr lang="en-US" dirty="0" err="1" smtClean="0"/>
            <a:t>ikkiga</a:t>
          </a:r>
          <a:r>
            <a:rPr lang="en-US" dirty="0" smtClean="0"/>
            <a:t> </a:t>
          </a:r>
          <a:r>
            <a:rPr lang="en-US" dirty="0" err="1" smtClean="0"/>
            <a:t>ajratamiz</a:t>
          </a:r>
          <a:r>
            <a:rPr lang="en-US" dirty="0" smtClean="0"/>
            <a:t>: </a:t>
          </a:r>
          <a:r>
            <a:rPr lang="en-US" b="1" i="1" dirty="0" smtClean="0"/>
            <a:t>Minimal </a:t>
          </a:r>
          <a:r>
            <a:rPr lang="en-US" b="1" i="1" dirty="0" err="1" smtClean="0"/>
            <a:t>matn</a:t>
          </a:r>
          <a:r>
            <a:rPr lang="en-US" b="1" i="1" dirty="0" smtClean="0"/>
            <a:t> </a:t>
          </a:r>
          <a:r>
            <a:rPr lang="en-US" dirty="0" smtClean="0"/>
            <a:t>(</a:t>
          </a:r>
          <a:r>
            <a:rPr lang="en-US" dirty="0" err="1" smtClean="0"/>
            <a:t>mikromatn</a:t>
          </a:r>
          <a:r>
            <a:rPr lang="en-US" dirty="0" smtClean="0"/>
            <a:t>) </a:t>
          </a:r>
          <a:r>
            <a:rPr lang="en-US" dirty="0" err="1" smtClean="0"/>
            <a:t>va</a:t>
          </a:r>
          <a:r>
            <a:rPr lang="en-US" b="1" dirty="0" smtClean="0"/>
            <a:t> </a:t>
          </a:r>
          <a:r>
            <a:rPr lang="en-US" b="1" i="1" dirty="0" err="1" smtClean="0"/>
            <a:t>maksimal</a:t>
          </a:r>
          <a:r>
            <a:rPr lang="en-US" b="1" i="1" dirty="0" smtClean="0"/>
            <a:t> </a:t>
          </a:r>
          <a:r>
            <a:rPr lang="en-US" b="1" i="1" dirty="0" err="1" smtClean="0"/>
            <a:t>matn</a:t>
          </a:r>
          <a:r>
            <a:rPr lang="en-US" b="1" i="1" dirty="0" smtClean="0"/>
            <a:t> </a:t>
          </a:r>
          <a:r>
            <a:rPr lang="en-US" dirty="0" smtClean="0"/>
            <a:t>(</a:t>
          </a:r>
          <a:r>
            <a:rPr lang="en-US" dirty="0" err="1" smtClean="0"/>
            <a:t>makromatn</a:t>
          </a:r>
          <a:r>
            <a:rPr lang="en-US" dirty="0" smtClean="0"/>
            <a:t>).</a:t>
          </a:r>
          <a:endParaRPr lang="ru-RU" dirty="0"/>
        </a:p>
      </dgm:t>
    </dgm:pt>
    <dgm:pt modelId="{F09AE43A-D288-4D6C-93E2-04FF0B8E1D4E}" type="parTrans" cxnId="{E7027011-65B5-46B8-A4D2-DB3EEAEAA673}">
      <dgm:prSet/>
      <dgm:spPr/>
      <dgm:t>
        <a:bodyPr/>
        <a:lstStyle/>
        <a:p>
          <a:endParaRPr lang="ru-RU"/>
        </a:p>
      </dgm:t>
    </dgm:pt>
    <dgm:pt modelId="{7EA738CD-9D1F-494F-9B40-954E481F70AB}" type="sibTrans" cxnId="{E7027011-65B5-46B8-A4D2-DB3EEAEAA673}">
      <dgm:prSet/>
      <dgm:spPr/>
      <dgm:t>
        <a:bodyPr/>
        <a:lstStyle/>
        <a:p>
          <a:endParaRPr lang="ru-RU"/>
        </a:p>
      </dgm:t>
    </dgm:pt>
    <dgm:pt modelId="{ECD43D48-4B9C-4F0A-8747-6F8E9D7F9127}">
      <dgm:prSet/>
      <dgm:spPr/>
      <dgm:t>
        <a:bodyPr/>
        <a:lstStyle/>
        <a:p>
          <a:pPr rtl="0"/>
          <a:r>
            <a:rPr lang="en-US" dirty="0" err="1" smtClean="0"/>
            <a:t>Xotira</a:t>
          </a:r>
          <a:r>
            <a:rPr lang="en-US" dirty="0" smtClean="0"/>
            <a:t> </a:t>
          </a:r>
          <a:r>
            <a:rPr lang="en-US" dirty="0" err="1" smtClean="0"/>
            <a:t>matnlarini</a:t>
          </a:r>
          <a:r>
            <a:rPr lang="en-US" dirty="0" smtClean="0"/>
            <a:t> </a:t>
          </a:r>
          <a:r>
            <a:rPr lang="en-US" dirty="0" err="1" smtClean="0"/>
            <a:t>ifoda</a:t>
          </a:r>
          <a:r>
            <a:rPr lang="en-US" dirty="0" smtClean="0"/>
            <a:t> </a:t>
          </a:r>
          <a:r>
            <a:rPr lang="en-US" dirty="0" err="1" smtClean="0">
              <a:latin typeface="Times New Roman" panose="02020603050405020304" pitchFamily="18" charset="0"/>
              <a:cs typeface="Times New Roman" panose="02020603050405020304" pitchFamily="18" charset="0"/>
            </a:rPr>
            <a:t>maqsadi</a:t>
          </a:r>
          <a:r>
            <a:rPr lang="en-US" dirty="0" smtClean="0"/>
            <a:t> </a:t>
          </a:r>
          <a:r>
            <a:rPr lang="en-US" dirty="0" err="1" smtClean="0"/>
            <a:t>va</a:t>
          </a:r>
          <a:r>
            <a:rPr lang="en-US" dirty="0" smtClean="0"/>
            <a:t> </a:t>
          </a:r>
          <a:r>
            <a:rPr lang="en-US" dirty="0" err="1" smtClean="0"/>
            <a:t>mazmuniga</a:t>
          </a:r>
          <a:r>
            <a:rPr lang="en-US" dirty="0" smtClean="0"/>
            <a:t> </a:t>
          </a:r>
          <a:r>
            <a:rPr lang="en-US" dirty="0" err="1" smtClean="0"/>
            <a:t>ko‘ra</a:t>
          </a:r>
          <a:r>
            <a:rPr lang="en-US" dirty="0" smtClean="0"/>
            <a:t> </a:t>
          </a:r>
          <a:r>
            <a:rPr lang="en-US" dirty="0" err="1" smtClean="0"/>
            <a:t>quyidagi</a:t>
          </a:r>
          <a:r>
            <a:rPr lang="en-US" dirty="0" smtClean="0"/>
            <a:t> </a:t>
          </a:r>
          <a:r>
            <a:rPr lang="en-US" dirty="0" err="1" smtClean="0"/>
            <a:t>tiplarga</a:t>
          </a:r>
          <a:r>
            <a:rPr lang="en-US" dirty="0" smtClean="0"/>
            <a:t> </a:t>
          </a:r>
          <a:r>
            <a:rPr lang="en-US" dirty="0" err="1" smtClean="0"/>
            <a:t>bo‘lib</a:t>
          </a:r>
          <a:r>
            <a:rPr lang="en-US" dirty="0" smtClean="0"/>
            <a:t> </a:t>
          </a:r>
          <a:r>
            <a:rPr lang="en-US" dirty="0" err="1" smtClean="0"/>
            <a:t>chiqish</a:t>
          </a:r>
          <a:r>
            <a:rPr lang="en-US" dirty="0" smtClean="0"/>
            <a:t> </a:t>
          </a:r>
          <a:r>
            <a:rPr lang="en-US" dirty="0" err="1" smtClean="0"/>
            <a:t>mumkin</a:t>
          </a:r>
          <a:r>
            <a:rPr lang="en-US" dirty="0" smtClean="0"/>
            <a:t>: 1.Hikoya </a:t>
          </a:r>
          <a:r>
            <a:rPr lang="en-US" dirty="0" err="1" smtClean="0"/>
            <a:t>mazmunli</a:t>
          </a:r>
          <a:r>
            <a:rPr lang="en-US" dirty="0" smtClean="0"/>
            <a:t> </a:t>
          </a:r>
          <a:r>
            <a:rPr lang="en-US" dirty="0" err="1" smtClean="0"/>
            <a:t>matn</a:t>
          </a:r>
          <a:r>
            <a:rPr lang="en-US" i="1" dirty="0" smtClean="0"/>
            <a:t>. </a:t>
          </a:r>
          <a:r>
            <a:rPr lang="en-US" dirty="0" smtClean="0"/>
            <a:t>2.Tasviriy </a:t>
          </a:r>
          <a:r>
            <a:rPr lang="en-US" dirty="0" err="1" smtClean="0"/>
            <a:t>matn</a:t>
          </a:r>
          <a:r>
            <a:rPr lang="en-US" i="1" dirty="0" smtClean="0"/>
            <a:t>. </a:t>
          </a:r>
          <a:r>
            <a:rPr lang="en-US" dirty="0" smtClean="0"/>
            <a:t>3.Izoh</a:t>
          </a:r>
          <a:r>
            <a:rPr lang="en-US" i="1" dirty="0" smtClean="0"/>
            <a:t> </a:t>
          </a:r>
          <a:r>
            <a:rPr lang="en-US" dirty="0" err="1" smtClean="0"/>
            <a:t>mazmunli</a:t>
          </a:r>
          <a:r>
            <a:rPr lang="en-US" dirty="0" smtClean="0"/>
            <a:t> </a:t>
          </a:r>
          <a:r>
            <a:rPr lang="en-US" dirty="0" err="1" smtClean="0"/>
            <a:t>matn</a:t>
          </a:r>
          <a:r>
            <a:rPr lang="en-US" i="1" dirty="0" smtClean="0"/>
            <a:t>. </a:t>
          </a:r>
          <a:r>
            <a:rPr lang="en-US" dirty="0" smtClean="0"/>
            <a:t>4.Didaktik </a:t>
          </a:r>
          <a:r>
            <a:rPr lang="en-US" dirty="0" err="1" smtClean="0"/>
            <a:t>matn</a:t>
          </a:r>
          <a:r>
            <a:rPr lang="en-US" i="1" dirty="0" smtClean="0"/>
            <a:t>. </a:t>
          </a:r>
          <a:r>
            <a:rPr lang="en-US" dirty="0" smtClean="0"/>
            <a:t>5.</a:t>
          </a:r>
          <a:r>
            <a:rPr lang="uz-Latn-UZ" dirty="0" smtClean="0"/>
            <a:t>Х</a:t>
          </a:r>
          <a:r>
            <a:rPr lang="en-US" dirty="0" err="1" smtClean="0"/>
            <a:t>abar</a:t>
          </a:r>
          <a:r>
            <a:rPr lang="en-US" dirty="0" smtClean="0"/>
            <a:t> </a:t>
          </a:r>
          <a:r>
            <a:rPr lang="en-US" dirty="0" err="1" smtClean="0"/>
            <a:t>mazmunli</a:t>
          </a:r>
          <a:r>
            <a:rPr lang="en-US" dirty="0" smtClean="0"/>
            <a:t> </a:t>
          </a:r>
          <a:r>
            <a:rPr lang="en-US" dirty="0" err="1" smtClean="0"/>
            <a:t>matn</a:t>
          </a:r>
          <a:r>
            <a:rPr lang="en-US" i="1" dirty="0" smtClean="0"/>
            <a:t>. </a:t>
          </a:r>
          <a:r>
            <a:rPr lang="en-US" dirty="0" smtClean="0"/>
            <a:t>6.Buyruq</a:t>
          </a:r>
          <a:r>
            <a:rPr lang="en-US" i="1" dirty="0" smtClean="0"/>
            <a:t> </a:t>
          </a:r>
          <a:r>
            <a:rPr lang="en-US" dirty="0" err="1" smtClean="0"/>
            <a:t>mazmunli</a:t>
          </a:r>
          <a:r>
            <a:rPr lang="en-US" dirty="0" smtClean="0"/>
            <a:t> </a:t>
          </a:r>
          <a:r>
            <a:rPr lang="en-US" dirty="0" err="1" smtClean="0"/>
            <a:t>matn</a:t>
          </a:r>
          <a:r>
            <a:rPr lang="en-US" i="1" dirty="0" smtClean="0"/>
            <a:t>. </a:t>
          </a:r>
          <a:r>
            <a:rPr lang="en-US" dirty="0" smtClean="0"/>
            <a:t>7.Hissiy </a:t>
          </a:r>
          <a:r>
            <a:rPr lang="en-US" dirty="0" err="1" smtClean="0"/>
            <a:t>ifoda</a:t>
          </a:r>
          <a:r>
            <a:rPr lang="en-US" dirty="0" smtClean="0"/>
            <a:t> </a:t>
          </a:r>
          <a:r>
            <a:rPr lang="en-US" dirty="0" err="1" smtClean="0"/>
            <a:t>mazmunli</a:t>
          </a:r>
          <a:r>
            <a:rPr lang="en-US" dirty="0" smtClean="0"/>
            <a:t> </a:t>
          </a:r>
          <a:r>
            <a:rPr lang="en-US" dirty="0" err="1" smtClean="0"/>
            <a:t>matn</a:t>
          </a:r>
          <a:r>
            <a:rPr lang="en-US" dirty="0" smtClean="0"/>
            <a:t>.</a:t>
          </a:r>
          <a:endParaRPr lang="ru-RU" dirty="0"/>
        </a:p>
      </dgm:t>
    </dgm:pt>
    <dgm:pt modelId="{AC71DEE0-DB37-469D-9613-951C687AF848}" type="parTrans" cxnId="{58AD2E02-50CE-408E-A1A5-DE45C402477A}">
      <dgm:prSet/>
      <dgm:spPr/>
      <dgm:t>
        <a:bodyPr/>
        <a:lstStyle/>
        <a:p>
          <a:endParaRPr lang="ru-RU"/>
        </a:p>
      </dgm:t>
    </dgm:pt>
    <dgm:pt modelId="{2EC9C5CF-D9E7-43BC-9EFA-620EFB2202CE}" type="sibTrans" cxnId="{58AD2E02-50CE-408E-A1A5-DE45C402477A}">
      <dgm:prSet/>
      <dgm:spPr/>
      <dgm:t>
        <a:bodyPr/>
        <a:lstStyle/>
        <a:p>
          <a:endParaRPr lang="ru-RU"/>
        </a:p>
      </dgm:t>
    </dgm:pt>
    <dgm:pt modelId="{25B3A808-E0A9-41B7-85A8-EC5B4DCF20C2}" type="pres">
      <dgm:prSet presAssocID="{2D5E6BA6-A62D-4BC5-8B63-A86CFA59EEED}" presName="linear" presStyleCnt="0">
        <dgm:presLayoutVars>
          <dgm:animLvl val="lvl"/>
          <dgm:resizeHandles val="exact"/>
        </dgm:presLayoutVars>
      </dgm:prSet>
      <dgm:spPr/>
      <dgm:t>
        <a:bodyPr/>
        <a:lstStyle/>
        <a:p>
          <a:endParaRPr lang="ru-RU"/>
        </a:p>
      </dgm:t>
    </dgm:pt>
    <dgm:pt modelId="{0864CFA1-0699-4269-858E-BFFC8FC9AF95}" type="pres">
      <dgm:prSet presAssocID="{A84B28D3-B247-4BD9-990F-C305EC224E23}" presName="parentText" presStyleLbl="node1" presStyleIdx="0" presStyleCnt="2">
        <dgm:presLayoutVars>
          <dgm:chMax val="0"/>
          <dgm:bulletEnabled val="1"/>
        </dgm:presLayoutVars>
      </dgm:prSet>
      <dgm:spPr/>
      <dgm:t>
        <a:bodyPr/>
        <a:lstStyle/>
        <a:p>
          <a:endParaRPr lang="ru-RU"/>
        </a:p>
      </dgm:t>
    </dgm:pt>
    <dgm:pt modelId="{B0C56826-B2E2-4B1F-917E-DB8CF3D33A2F}" type="pres">
      <dgm:prSet presAssocID="{7EA738CD-9D1F-494F-9B40-954E481F70AB}" presName="spacer" presStyleCnt="0"/>
      <dgm:spPr/>
    </dgm:pt>
    <dgm:pt modelId="{B984B94A-24AF-4E18-84D1-1A1330308D53}" type="pres">
      <dgm:prSet presAssocID="{ECD43D48-4B9C-4F0A-8747-6F8E9D7F9127}" presName="parentText" presStyleLbl="node1" presStyleIdx="1" presStyleCnt="2">
        <dgm:presLayoutVars>
          <dgm:chMax val="0"/>
          <dgm:bulletEnabled val="1"/>
        </dgm:presLayoutVars>
      </dgm:prSet>
      <dgm:spPr/>
      <dgm:t>
        <a:bodyPr/>
        <a:lstStyle/>
        <a:p>
          <a:endParaRPr lang="ru-RU"/>
        </a:p>
      </dgm:t>
    </dgm:pt>
  </dgm:ptLst>
  <dgm:cxnLst>
    <dgm:cxn modelId="{E7027011-65B5-46B8-A4D2-DB3EEAEAA673}" srcId="{2D5E6BA6-A62D-4BC5-8B63-A86CFA59EEED}" destId="{A84B28D3-B247-4BD9-990F-C305EC224E23}" srcOrd="0" destOrd="0" parTransId="{F09AE43A-D288-4D6C-93E2-04FF0B8E1D4E}" sibTransId="{7EA738CD-9D1F-494F-9B40-954E481F70AB}"/>
    <dgm:cxn modelId="{C722C2C5-A872-455B-BC29-16B1E4975B1A}" type="presOf" srcId="{A84B28D3-B247-4BD9-990F-C305EC224E23}" destId="{0864CFA1-0699-4269-858E-BFFC8FC9AF95}" srcOrd="0" destOrd="0" presId="urn:microsoft.com/office/officeart/2005/8/layout/vList2"/>
    <dgm:cxn modelId="{FA59B790-EAEC-413F-9413-3795086C11A5}" type="presOf" srcId="{ECD43D48-4B9C-4F0A-8747-6F8E9D7F9127}" destId="{B984B94A-24AF-4E18-84D1-1A1330308D53}" srcOrd="0" destOrd="0" presId="urn:microsoft.com/office/officeart/2005/8/layout/vList2"/>
    <dgm:cxn modelId="{5DE6484E-B229-4FD4-8CA5-B72AB158F626}" type="presOf" srcId="{2D5E6BA6-A62D-4BC5-8B63-A86CFA59EEED}" destId="{25B3A808-E0A9-41B7-85A8-EC5B4DCF20C2}" srcOrd="0" destOrd="0" presId="urn:microsoft.com/office/officeart/2005/8/layout/vList2"/>
    <dgm:cxn modelId="{58AD2E02-50CE-408E-A1A5-DE45C402477A}" srcId="{2D5E6BA6-A62D-4BC5-8B63-A86CFA59EEED}" destId="{ECD43D48-4B9C-4F0A-8747-6F8E9D7F9127}" srcOrd="1" destOrd="0" parTransId="{AC71DEE0-DB37-469D-9613-951C687AF848}" sibTransId="{2EC9C5CF-D9E7-43BC-9EFA-620EFB2202CE}"/>
    <dgm:cxn modelId="{73081A4D-99C2-4A1C-B5E9-AF050AA8FE2A}" type="presParOf" srcId="{25B3A808-E0A9-41B7-85A8-EC5B4DCF20C2}" destId="{0864CFA1-0699-4269-858E-BFFC8FC9AF95}" srcOrd="0" destOrd="0" presId="urn:microsoft.com/office/officeart/2005/8/layout/vList2"/>
    <dgm:cxn modelId="{D853C9BE-B263-449B-ACD1-0D2C31C53EBF}" type="presParOf" srcId="{25B3A808-E0A9-41B7-85A8-EC5B4DCF20C2}" destId="{B0C56826-B2E2-4B1F-917E-DB8CF3D33A2F}" srcOrd="1" destOrd="0" presId="urn:microsoft.com/office/officeart/2005/8/layout/vList2"/>
    <dgm:cxn modelId="{6DF949C1-54E4-4916-837F-34EC05D4BDAB}" type="presParOf" srcId="{25B3A808-E0A9-41B7-85A8-EC5B4DCF20C2}" destId="{B984B94A-24AF-4E18-84D1-1A1330308D53}"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FD2BB43-EE99-4FCE-99B1-9350B2EB25A0}"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ru-RU"/>
        </a:p>
      </dgm:t>
    </dgm:pt>
    <dgm:pt modelId="{8D3937BB-D0DA-43D5-847A-5D994FBE1222}">
      <dgm:prSet/>
      <dgm:spPr/>
      <dgm:t>
        <a:bodyPr/>
        <a:lstStyle/>
        <a:p>
          <a:pPr rtl="0"/>
          <a:r>
            <a:rPr lang="uz-Latn-UZ" b="1" smtClean="0"/>
            <a:t>Gradasiya.</a:t>
          </a:r>
          <a:r>
            <a:rPr lang="uz-Latn-UZ" smtClean="0"/>
            <a:t> </a:t>
          </a:r>
          <a:endParaRPr lang="ru-RU"/>
        </a:p>
      </dgm:t>
    </dgm:pt>
    <dgm:pt modelId="{F055481A-BF23-4BCD-B85F-8949534A7E0C}" type="parTrans" cxnId="{80EC429A-7F1D-4E5F-A468-BF115D91C515}">
      <dgm:prSet/>
      <dgm:spPr/>
      <dgm:t>
        <a:bodyPr/>
        <a:lstStyle/>
        <a:p>
          <a:endParaRPr lang="ru-RU"/>
        </a:p>
      </dgm:t>
    </dgm:pt>
    <dgm:pt modelId="{20AFF106-A29D-4D66-A8DD-C365A3F930F2}" type="sibTrans" cxnId="{80EC429A-7F1D-4E5F-A468-BF115D91C515}">
      <dgm:prSet/>
      <dgm:spPr/>
      <dgm:t>
        <a:bodyPr/>
        <a:lstStyle/>
        <a:p>
          <a:endParaRPr lang="ru-RU"/>
        </a:p>
      </dgm:t>
    </dgm:pt>
    <dgm:pt modelId="{3CDFE769-2DDE-401B-B58B-914F250F50C2}" type="pres">
      <dgm:prSet presAssocID="{8FD2BB43-EE99-4FCE-99B1-9350B2EB25A0}" presName="linear" presStyleCnt="0">
        <dgm:presLayoutVars>
          <dgm:animLvl val="lvl"/>
          <dgm:resizeHandles val="exact"/>
        </dgm:presLayoutVars>
      </dgm:prSet>
      <dgm:spPr/>
      <dgm:t>
        <a:bodyPr/>
        <a:lstStyle/>
        <a:p>
          <a:endParaRPr lang="ru-RU"/>
        </a:p>
      </dgm:t>
    </dgm:pt>
    <dgm:pt modelId="{4C72E63D-3DBB-4DDB-A7A2-656ECC27D2BA}" type="pres">
      <dgm:prSet presAssocID="{8D3937BB-D0DA-43D5-847A-5D994FBE1222}" presName="parentText" presStyleLbl="node1" presStyleIdx="0" presStyleCnt="1">
        <dgm:presLayoutVars>
          <dgm:chMax val="0"/>
          <dgm:bulletEnabled val="1"/>
        </dgm:presLayoutVars>
      </dgm:prSet>
      <dgm:spPr/>
      <dgm:t>
        <a:bodyPr/>
        <a:lstStyle/>
        <a:p>
          <a:endParaRPr lang="ru-RU"/>
        </a:p>
      </dgm:t>
    </dgm:pt>
  </dgm:ptLst>
  <dgm:cxnLst>
    <dgm:cxn modelId="{80EC429A-7F1D-4E5F-A468-BF115D91C515}" srcId="{8FD2BB43-EE99-4FCE-99B1-9350B2EB25A0}" destId="{8D3937BB-D0DA-43D5-847A-5D994FBE1222}" srcOrd="0" destOrd="0" parTransId="{F055481A-BF23-4BCD-B85F-8949534A7E0C}" sibTransId="{20AFF106-A29D-4D66-A8DD-C365A3F930F2}"/>
    <dgm:cxn modelId="{AC0CEA53-202B-4BE7-AFDE-B751299CBBF6}" type="presOf" srcId="{8FD2BB43-EE99-4FCE-99B1-9350B2EB25A0}" destId="{3CDFE769-2DDE-401B-B58B-914F250F50C2}" srcOrd="0" destOrd="0" presId="urn:microsoft.com/office/officeart/2005/8/layout/vList2"/>
    <dgm:cxn modelId="{E81A043F-9B6E-4263-B697-FF825D6CC2A5}" type="presOf" srcId="{8D3937BB-D0DA-43D5-847A-5D994FBE1222}" destId="{4C72E63D-3DBB-4DDB-A7A2-656ECC27D2BA}" srcOrd="0" destOrd="0" presId="urn:microsoft.com/office/officeart/2005/8/layout/vList2"/>
    <dgm:cxn modelId="{AE9B62A5-F88C-49FF-B2C7-877B9733DB84}" type="presParOf" srcId="{3CDFE769-2DDE-401B-B58B-914F250F50C2}" destId="{4C72E63D-3DBB-4DDB-A7A2-656ECC27D2B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41038EF-644C-4C8A-BF90-21994BA48AD5}" type="doc">
      <dgm:prSet loTypeId="urn:microsoft.com/office/officeart/2005/8/layout/vList2" loCatId="list" qsTypeId="urn:microsoft.com/office/officeart/2005/8/quickstyle/3d3" qsCatId="3D" csTypeId="urn:microsoft.com/office/officeart/2005/8/colors/accent1_4" csCatId="accent1" phldr="1"/>
      <dgm:spPr/>
      <dgm:t>
        <a:bodyPr/>
        <a:lstStyle/>
        <a:p>
          <a:endParaRPr lang="ru-RU"/>
        </a:p>
      </dgm:t>
    </dgm:pt>
    <dgm:pt modelId="{018427D0-F064-4803-913C-DEC3D312DEEC}">
      <dgm:prSet/>
      <dgm:spPr/>
      <dgm:t>
        <a:bodyPr/>
        <a:lstStyle/>
        <a:p>
          <a:pPr rtl="0"/>
          <a:r>
            <a:rPr lang="en-US" i="1" dirty="0" smtClean="0"/>
            <a:t>« </a:t>
          </a:r>
          <a:r>
            <a:rPr lang="en-US" i="1" dirty="0" err="1" smtClean="0"/>
            <a:t>O‘zimni</a:t>
          </a:r>
          <a:r>
            <a:rPr lang="en-US" i="1" dirty="0" smtClean="0"/>
            <a:t> </a:t>
          </a:r>
          <a:r>
            <a:rPr lang="en-US" i="1" dirty="0" err="1" smtClean="0"/>
            <a:t>og‘ir</a:t>
          </a:r>
          <a:r>
            <a:rPr lang="en-US" i="1" dirty="0" smtClean="0"/>
            <a:t>, </a:t>
          </a:r>
          <a:r>
            <a:rPr lang="en-US" i="1" dirty="0" err="1" smtClean="0"/>
            <a:t>erkin</a:t>
          </a:r>
          <a:r>
            <a:rPr lang="en-US" i="1" dirty="0" smtClean="0"/>
            <a:t> </a:t>
          </a:r>
          <a:r>
            <a:rPr lang="en-US" i="1" dirty="0" err="1" smtClean="0"/>
            <a:t>tutishga</a:t>
          </a:r>
          <a:r>
            <a:rPr lang="en-US" i="1" dirty="0" smtClean="0"/>
            <a:t> </a:t>
          </a:r>
          <a:r>
            <a:rPr lang="en-US" i="1" dirty="0" err="1" smtClean="0"/>
            <a:t>tirishdim</a:t>
          </a:r>
          <a:r>
            <a:rPr lang="en-US" i="1" dirty="0" smtClean="0"/>
            <a:t>, </a:t>
          </a:r>
          <a:r>
            <a:rPr lang="en-US" i="1" dirty="0" err="1" smtClean="0"/>
            <a:t>lekin</a:t>
          </a:r>
          <a:r>
            <a:rPr lang="en-US" i="1" dirty="0" smtClean="0"/>
            <a:t> </a:t>
          </a:r>
          <a:r>
            <a:rPr lang="en-US" i="1" dirty="0" err="1" smtClean="0"/>
            <a:t>borgan</a:t>
          </a:r>
          <a:r>
            <a:rPr lang="en-US" i="1" dirty="0" smtClean="0"/>
            <a:t> sari </a:t>
          </a:r>
          <a:r>
            <a:rPr lang="en-US" i="1" dirty="0" err="1" smtClean="0"/>
            <a:t>g‘azabim</a:t>
          </a:r>
          <a:r>
            <a:rPr lang="en-US" i="1" dirty="0" smtClean="0"/>
            <a:t> </a:t>
          </a:r>
          <a:r>
            <a:rPr lang="en-US" i="1" dirty="0" err="1" smtClean="0"/>
            <a:t>toshib</a:t>
          </a:r>
          <a:r>
            <a:rPr lang="en-US" i="1" dirty="0" smtClean="0"/>
            <a:t> </a:t>
          </a:r>
          <a:r>
            <a:rPr lang="en-US" i="1" dirty="0" err="1" smtClean="0"/>
            <a:t>asabiylashib</a:t>
          </a:r>
          <a:r>
            <a:rPr lang="en-US" i="1" dirty="0" smtClean="0"/>
            <a:t> </a:t>
          </a:r>
          <a:r>
            <a:rPr lang="en-US" i="1" dirty="0" err="1" smtClean="0"/>
            <a:t>borardi</a:t>
          </a:r>
          <a:r>
            <a:rPr lang="en-US" i="1" dirty="0" smtClean="0"/>
            <a:t>... Bu </a:t>
          </a:r>
          <a:r>
            <a:rPr lang="en-US" i="1" dirty="0" err="1" smtClean="0"/>
            <a:t>tag‘in</a:t>
          </a:r>
          <a:r>
            <a:rPr lang="en-US" i="1" dirty="0" smtClean="0"/>
            <a:t> </a:t>
          </a:r>
          <a:r>
            <a:rPr lang="en-US" i="1" dirty="0" err="1" smtClean="0"/>
            <a:t>nimasi</a:t>
          </a:r>
          <a:r>
            <a:rPr lang="en-US" i="1" dirty="0" smtClean="0"/>
            <a:t>? U </a:t>
          </a:r>
          <a:r>
            <a:rPr lang="en-US" i="1" dirty="0" err="1" smtClean="0"/>
            <a:t>haddidan</a:t>
          </a:r>
          <a:r>
            <a:rPr lang="en-US" i="1" dirty="0" smtClean="0"/>
            <a:t> </a:t>
          </a:r>
          <a:r>
            <a:rPr lang="en-US" i="1" dirty="0" err="1" smtClean="0"/>
            <a:t>oshyapti</a:t>
          </a:r>
          <a:r>
            <a:rPr lang="en-US" i="1" dirty="0" smtClean="0"/>
            <a:t>! Bu </a:t>
          </a:r>
          <a:r>
            <a:rPr lang="en-US" i="1" dirty="0" err="1" smtClean="0"/>
            <a:t>endi</a:t>
          </a:r>
          <a:r>
            <a:rPr lang="en-US" i="1" dirty="0" smtClean="0"/>
            <a:t> </a:t>
          </a:r>
          <a:r>
            <a:rPr lang="en-US" i="1" dirty="0" err="1" smtClean="0"/>
            <a:t>uning</a:t>
          </a:r>
          <a:r>
            <a:rPr lang="en-US" i="1" dirty="0" smtClean="0"/>
            <a:t> </a:t>
          </a:r>
          <a:r>
            <a:rPr lang="en-US" i="1" dirty="0" err="1" smtClean="0"/>
            <a:t>haqoratlarga</a:t>
          </a:r>
          <a:r>
            <a:rPr lang="en-US" i="1" dirty="0" smtClean="0"/>
            <a:t> </a:t>
          </a:r>
          <a:r>
            <a:rPr lang="en-US" i="1" dirty="0" err="1" smtClean="0"/>
            <a:t>to‘la</a:t>
          </a:r>
          <a:r>
            <a:rPr lang="en-US" i="1" dirty="0" smtClean="0"/>
            <a:t> </a:t>
          </a:r>
          <a:r>
            <a:rPr lang="en-US" i="1" dirty="0" err="1" smtClean="0"/>
            <a:t>uchinchi</a:t>
          </a:r>
          <a:r>
            <a:rPr lang="en-US" i="1" dirty="0" smtClean="0"/>
            <a:t> </a:t>
          </a:r>
          <a:r>
            <a:rPr lang="en-US" i="1" dirty="0" err="1" smtClean="0"/>
            <a:t>maktubi</a:t>
          </a:r>
          <a:r>
            <a:rPr lang="en-US" i="1" dirty="0" smtClean="0"/>
            <a:t>. U </a:t>
          </a:r>
          <a:r>
            <a:rPr lang="en-US" i="1" dirty="0" err="1" smtClean="0"/>
            <a:t>nima</a:t>
          </a:r>
          <a:r>
            <a:rPr lang="en-US" i="1" dirty="0" smtClean="0"/>
            <a:t> </a:t>
          </a:r>
          <a:r>
            <a:rPr lang="en-US" i="1" dirty="0" err="1" smtClean="0"/>
            <a:t>istaydi</a:t>
          </a:r>
          <a:r>
            <a:rPr lang="en-US" i="1" dirty="0" smtClean="0"/>
            <a:t>, </a:t>
          </a:r>
          <a:r>
            <a:rPr lang="en-US" i="1" dirty="0" err="1" smtClean="0"/>
            <a:t>mendan</a:t>
          </a:r>
          <a:r>
            <a:rPr lang="en-US" i="1" dirty="0" smtClean="0"/>
            <a:t>? </a:t>
          </a:r>
          <a:r>
            <a:rPr lang="en-US" i="1" dirty="0" err="1" smtClean="0"/>
            <a:t>Hayronman</a:t>
          </a:r>
          <a:r>
            <a:rPr lang="en-US" i="1" dirty="0" smtClean="0"/>
            <a:t>, </a:t>
          </a:r>
          <a:r>
            <a:rPr lang="en-US" i="1" dirty="0" err="1" smtClean="0"/>
            <a:t>anglashdan</a:t>
          </a:r>
          <a:r>
            <a:rPr lang="en-US" i="1" dirty="0" smtClean="0"/>
            <a:t> </a:t>
          </a:r>
          <a:r>
            <a:rPr lang="en-US" i="1" dirty="0" err="1" smtClean="0"/>
            <a:t>ojizman</a:t>
          </a:r>
          <a:r>
            <a:rPr lang="en-US" i="1" dirty="0" smtClean="0"/>
            <a:t>! »  </a:t>
          </a:r>
          <a:r>
            <a:rPr lang="en-US" dirty="0" err="1" smtClean="0"/>
            <a:t>Ushbu</a:t>
          </a:r>
          <a:r>
            <a:rPr lang="en-US" dirty="0" smtClean="0"/>
            <a:t> </a:t>
          </a:r>
          <a:r>
            <a:rPr lang="en-US" dirty="0" err="1" smtClean="0"/>
            <a:t>misolda</a:t>
          </a:r>
          <a:r>
            <a:rPr lang="en-US" dirty="0" smtClean="0"/>
            <a:t> </a:t>
          </a:r>
          <a:r>
            <a:rPr lang="en-US" i="1" dirty="0" err="1" smtClean="0"/>
            <a:t>borgan</a:t>
          </a:r>
          <a:r>
            <a:rPr lang="en-US" i="1" dirty="0" smtClean="0"/>
            <a:t> sari </a:t>
          </a:r>
          <a:r>
            <a:rPr lang="en-US" i="1" dirty="0" err="1" smtClean="0"/>
            <a:t>g‘azabim</a:t>
          </a:r>
          <a:r>
            <a:rPr lang="en-US" i="1" dirty="0" smtClean="0"/>
            <a:t> </a:t>
          </a:r>
          <a:r>
            <a:rPr lang="en-US" i="1" dirty="0" err="1" smtClean="0"/>
            <a:t>toshib</a:t>
          </a:r>
          <a:r>
            <a:rPr lang="en-US" dirty="0" smtClean="0"/>
            <a:t> </a:t>
          </a:r>
          <a:r>
            <a:rPr lang="en-US" dirty="0" err="1" smtClean="0"/>
            <a:t>borishi</a:t>
          </a:r>
          <a:r>
            <a:rPr lang="en-US" dirty="0" smtClean="0"/>
            <a:t> </a:t>
          </a:r>
          <a:r>
            <a:rPr lang="en-US" dirty="0" err="1" smtClean="0"/>
            <a:t>bilan</a:t>
          </a:r>
          <a:r>
            <a:rPr lang="en-US" dirty="0" smtClean="0"/>
            <a:t> </a:t>
          </a:r>
          <a:r>
            <a:rPr lang="en-US" dirty="0" err="1" smtClean="0"/>
            <a:t>gradatsiyaning</a:t>
          </a:r>
          <a:r>
            <a:rPr lang="en-US" dirty="0" smtClean="0"/>
            <a:t> </a:t>
          </a:r>
          <a:r>
            <a:rPr lang="en-US" dirty="0" err="1" smtClean="0"/>
            <a:t>klimaks</a:t>
          </a:r>
          <a:r>
            <a:rPr lang="en-US" dirty="0" smtClean="0"/>
            <a:t> (</a:t>
          </a:r>
          <a:r>
            <a:rPr lang="en-US" dirty="0" err="1" smtClean="0"/>
            <a:t>ko‘tarilish</a:t>
          </a:r>
          <a:r>
            <a:rPr lang="en-US" dirty="0" smtClean="0"/>
            <a:t>) </a:t>
          </a:r>
          <a:r>
            <a:rPr lang="en-US" dirty="0" err="1" smtClean="0"/>
            <a:t>turiga</a:t>
          </a:r>
          <a:r>
            <a:rPr lang="en-US" dirty="0" smtClean="0"/>
            <a:t> </a:t>
          </a:r>
          <a:r>
            <a:rPr lang="en-US" dirty="0" err="1" smtClean="0"/>
            <a:t>yaqqol</a:t>
          </a:r>
          <a:r>
            <a:rPr lang="en-US" dirty="0" smtClean="0"/>
            <a:t> </a:t>
          </a:r>
          <a:r>
            <a:rPr lang="en-US" dirty="0" err="1" smtClean="0"/>
            <a:t>misol</a:t>
          </a:r>
          <a:r>
            <a:rPr lang="en-US" dirty="0" smtClean="0"/>
            <a:t> </a:t>
          </a:r>
          <a:r>
            <a:rPr lang="en-US" dirty="0" err="1" smtClean="0"/>
            <a:t>bo‘la</a:t>
          </a:r>
          <a:r>
            <a:rPr lang="en-US" dirty="0" smtClean="0"/>
            <a:t> </a:t>
          </a:r>
          <a:r>
            <a:rPr lang="en-US" dirty="0" err="1" smtClean="0"/>
            <a:t>oladi</a:t>
          </a:r>
          <a:r>
            <a:rPr lang="en-US" dirty="0" smtClean="0"/>
            <a:t>. (</a:t>
          </a:r>
          <a:r>
            <a:rPr lang="ru-RU" dirty="0" err="1" smtClean="0"/>
            <a:t>Саидносирова</a:t>
          </a:r>
          <a:r>
            <a:rPr lang="ru-RU" dirty="0" smtClean="0"/>
            <a:t> З. </a:t>
          </a:r>
          <a:r>
            <a:rPr lang="ru-RU" dirty="0" err="1" smtClean="0"/>
            <a:t>Ойбегим</a:t>
          </a:r>
          <a:r>
            <a:rPr lang="ru-RU" dirty="0" smtClean="0"/>
            <a:t> </a:t>
          </a:r>
          <a:r>
            <a:rPr lang="ru-RU" dirty="0" err="1" smtClean="0"/>
            <a:t>менинг</a:t>
          </a:r>
          <a:r>
            <a:rPr lang="ru-RU" dirty="0" smtClean="0"/>
            <a:t>. — </a:t>
          </a:r>
          <a:r>
            <a:rPr lang="en-US" dirty="0" smtClean="0"/>
            <a:t>Toshkent</a:t>
          </a:r>
          <a:r>
            <a:rPr lang="ru-RU" dirty="0" smtClean="0"/>
            <a:t>.: «Шарк», 2005   81-б</a:t>
          </a:r>
          <a:r>
            <a:rPr lang="en-US" dirty="0" smtClean="0"/>
            <a:t>)</a:t>
          </a:r>
          <a:endParaRPr lang="ru-RU" dirty="0"/>
        </a:p>
      </dgm:t>
    </dgm:pt>
    <dgm:pt modelId="{E5E3096E-F5F1-4323-B6D1-4F205B0932E4}" type="parTrans" cxnId="{32C5EC3A-6D74-40F4-B670-F7245A74E7A1}">
      <dgm:prSet/>
      <dgm:spPr/>
      <dgm:t>
        <a:bodyPr/>
        <a:lstStyle/>
        <a:p>
          <a:endParaRPr lang="ru-RU"/>
        </a:p>
      </dgm:t>
    </dgm:pt>
    <dgm:pt modelId="{E62CEC07-366B-4449-828F-007CB378903F}" type="sibTrans" cxnId="{32C5EC3A-6D74-40F4-B670-F7245A74E7A1}">
      <dgm:prSet/>
      <dgm:spPr/>
      <dgm:t>
        <a:bodyPr/>
        <a:lstStyle/>
        <a:p>
          <a:endParaRPr lang="ru-RU"/>
        </a:p>
      </dgm:t>
    </dgm:pt>
    <dgm:pt modelId="{DDC3FA24-D745-48C8-8A5C-92AE9A1249EB}" type="pres">
      <dgm:prSet presAssocID="{641038EF-644C-4C8A-BF90-21994BA48AD5}" presName="linear" presStyleCnt="0">
        <dgm:presLayoutVars>
          <dgm:animLvl val="lvl"/>
          <dgm:resizeHandles val="exact"/>
        </dgm:presLayoutVars>
      </dgm:prSet>
      <dgm:spPr/>
      <dgm:t>
        <a:bodyPr/>
        <a:lstStyle/>
        <a:p>
          <a:endParaRPr lang="ru-RU"/>
        </a:p>
      </dgm:t>
    </dgm:pt>
    <dgm:pt modelId="{AF98BB88-6716-4C4F-BE62-93DC5E29945D}" type="pres">
      <dgm:prSet presAssocID="{018427D0-F064-4803-913C-DEC3D312DEEC}" presName="parentText" presStyleLbl="node1" presStyleIdx="0" presStyleCnt="1">
        <dgm:presLayoutVars>
          <dgm:chMax val="0"/>
          <dgm:bulletEnabled val="1"/>
        </dgm:presLayoutVars>
      </dgm:prSet>
      <dgm:spPr/>
      <dgm:t>
        <a:bodyPr/>
        <a:lstStyle/>
        <a:p>
          <a:endParaRPr lang="ru-RU"/>
        </a:p>
      </dgm:t>
    </dgm:pt>
  </dgm:ptLst>
  <dgm:cxnLst>
    <dgm:cxn modelId="{FC4EA844-9F7D-4243-852F-161328D91A42}" type="presOf" srcId="{018427D0-F064-4803-913C-DEC3D312DEEC}" destId="{AF98BB88-6716-4C4F-BE62-93DC5E29945D}" srcOrd="0" destOrd="0" presId="urn:microsoft.com/office/officeart/2005/8/layout/vList2"/>
    <dgm:cxn modelId="{87599B36-B257-4A94-9C9F-0A0650CB9150}" type="presOf" srcId="{641038EF-644C-4C8A-BF90-21994BA48AD5}" destId="{DDC3FA24-D745-48C8-8A5C-92AE9A1249EB}" srcOrd="0" destOrd="0" presId="urn:microsoft.com/office/officeart/2005/8/layout/vList2"/>
    <dgm:cxn modelId="{32C5EC3A-6D74-40F4-B670-F7245A74E7A1}" srcId="{641038EF-644C-4C8A-BF90-21994BA48AD5}" destId="{018427D0-F064-4803-913C-DEC3D312DEEC}" srcOrd="0" destOrd="0" parTransId="{E5E3096E-F5F1-4323-B6D1-4F205B0932E4}" sibTransId="{E62CEC07-366B-4449-828F-007CB378903F}"/>
    <dgm:cxn modelId="{2EBFA1E7-ED81-4523-AAD4-C1A7BB0B89E3}" type="presParOf" srcId="{DDC3FA24-D745-48C8-8A5C-92AE9A1249EB}" destId="{AF98BB88-6716-4C4F-BE62-93DC5E29945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BB8229A-4A17-453A-99EB-8396180BC0F7}" type="doc">
      <dgm:prSet loTypeId="urn:microsoft.com/office/officeart/2005/8/layout/target3" loCatId="relationship" qsTypeId="urn:microsoft.com/office/officeart/2005/8/quickstyle/3d7" qsCatId="3D" csTypeId="urn:microsoft.com/office/officeart/2005/8/colors/colorful3" csCatId="colorful"/>
      <dgm:spPr/>
      <dgm:t>
        <a:bodyPr/>
        <a:lstStyle/>
        <a:p>
          <a:endParaRPr lang="ru-RU"/>
        </a:p>
      </dgm:t>
    </dgm:pt>
    <dgm:pt modelId="{4C32F6A6-DEC5-4529-AD34-3414A57A6462}">
      <dgm:prSet/>
      <dgm:spPr/>
      <dgm:t>
        <a:bodyPr/>
        <a:lstStyle/>
        <a:p>
          <a:pPr rtl="0"/>
          <a:r>
            <a:rPr lang="en-US" b="1" smtClean="0"/>
            <a:t>Endi gradatsiya hodisasining antiklimaks ya’ni pasayish hodisasiga to‘xtalsak: </a:t>
          </a:r>
          <a:r>
            <a:rPr lang="en-US" b="1" i="1" smtClean="0"/>
            <a:t>«Abdulla Qahhor oltmish yillik yubileyi munosabati bilan uchinchi marta «Mehnat» ordeniga sazovor bo‘ldi. «O’zbekiston Xalq yozuvchisi» degan sharafli unvon oldi. Lekin... Lekin kundan kunga sog‘lig‘i yomonlashib borardi. Oltmish sakkizinchi yilning martida ancha og‘irlashib qolgandi. Vrachlarning maslahati bilan Moskvaga davolanishga bormasa bo‘lmaydigan edi.»</a:t>
          </a:r>
          <a:r>
            <a:rPr lang="en-US" b="1" smtClean="0"/>
            <a:t>  Ushbu misolda </a:t>
          </a:r>
          <a:r>
            <a:rPr lang="en-US" b="1" i="1" smtClean="0"/>
            <a:t>kundan kunga sog‘lig‘i yomonlashib</a:t>
          </a:r>
          <a:r>
            <a:rPr lang="en-US" b="1" smtClean="0"/>
            <a:t> borishi bilan gradatsiyaning antiklimaks ya’ni pasayish hodisasiga yaqqol misol bo‘la oladi.  (</a:t>
          </a:r>
          <a:r>
            <a:rPr lang="ru-RU" b="1" smtClean="0"/>
            <a:t>Саид Аҳмад. Йўқотганларим ва топганларим. </a:t>
          </a:r>
          <a:r>
            <a:rPr lang="ru-RU" b="1" i="1" smtClean="0"/>
            <a:t>— </a:t>
          </a:r>
          <a:r>
            <a:rPr lang="en-US" b="1" smtClean="0"/>
            <a:t>Toshkent</a:t>
          </a:r>
          <a:r>
            <a:rPr lang="ru-RU" b="1" smtClean="0"/>
            <a:t>.: “</a:t>
          </a:r>
          <a:r>
            <a:rPr lang="en-US" b="1" smtClean="0"/>
            <a:t>Sanostandart</a:t>
          </a:r>
          <a:r>
            <a:rPr lang="ru-RU" b="1" smtClean="0"/>
            <a:t>” нашриёти, 2014. Хотиралар. Адабий</a:t>
          </a:r>
          <a:r>
            <a:rPr lang="ru-RU" b="1" i="1" smtClean="0"/>
            <a:t> </a:t>
          </a:r>
          <a:r>
            <a:rPr lang="ru-RU" b="1" smtClean="0"/>
            <a:t>ўйлар. </a:t>
          </a:r>
          <a:r>
            <a:rPr lang="uz-Latn-UZ" b="1" smtClean="0"/>
            <a:t>128</a:t>
          </a:r>
          <a:r>
            <a:rPr lang="ru-RU" b="1" smtClean="0"/>
            <a:t>-б</a:t>
          </a:r>
          <a:r>
            <a:rPr lang="en-US" b="1" smtClean="0"/>
            <a:t>) </a:t>
          </a:r>
          <a:endParaRPr lang="ru-RU"/>
        </a:p>
      </dgm:t>
    </dgm:pt>
    <dgm:pt modelId="{75F82D6D-9141-4657-982A-162B8B5501F5}" type="parTrans" cxnId="{DFD5B901-D42E-40A1-9C6C-EC7984E480DA}">
      <dgm:prSet/>
      <dgm:spPr/>
      <dgm:t>
        <a:bodyPr/>
        <a:lstStyle/>
        <a:p>
          <a:endParaRPr lang="ru-RU"/>
        </a:p>
      </dgm:t>
    </dgm:pt>
    <dgm:pt modelId="{1EAC9D19-5093-41D1-898F-C9BD64AE7AD2}" type="sibTrans" cxnId="{DFD5B901-D42E-40A1-9C6C-EC7984E480DA}">
      <dgm:prSet/>
      <dgm:spPr/>
      <dgm:t>
        <a:bodyPr/>
        <a:lstStyle/>
        <a:p>
          <a:endParaRPr lang="ru-RU"/>
        </a:p>
      </dgm:t>
    </dgm:pt>
    <dgm:pt modelId="{AE64AA7C-E6D2-4BDB-A205-7B1A540A1A4A}" type="pres">
      <dgm:prSet presAssocID="{2BB8229A-4A17-453A-99EB-8396180BC0F7}" presName="Name0" presStyleCnt="0">
        <dgm:presLayoutVars>
          <dgm:chMax val="7"/>
          <dgm:dir/>
          <dgm:animLvl val="lvl"/>
          <dgm:resizeHandles val="exact"/>
        </dgm:presLayoutVars>
      </dgm:prSet>
      <dgm:spPr/>
      <dgm:t>
        <a:bodyPr/>
        <a:lstStyle/>
        <a:p>
          <a:endParaRPr lang="ru-RU"/>
        </a:p>
      </dgm:t>
    </dgm:pt>
    <dgm:pt modelId="{B7A9D0CF-C6EA-4506-A9D1-9D0189EE1953}" type="pres">
      <dgm:prSet presAssocID="{4C32F6A6-DEC5-4529-AD34-3414A57A6462}" presName="circle1" presStyleLbl="node1" presStyleIdx="0" presStyleCnt="1"/>
      <dgm:spPr/>
    </dgm:pt>
    <dgm:pt modelId="{7EC446AA-3646-46F4-9BAB-4C621E2FD87A}" type="pres">
      <dgm:prSet presAssocID="{4C32F6A6-DEC5-4529-AD34-3414A57A6462}" presName="space" presStyleCnt="0"/>
      <dgm:spPr/>
    </dgm:pt>
    <dgm:pt modelId="{7CA17670-F423-49E9-990E-D54A20A1C5EC}" type="pres">
      <dgm:prSet presAssocID="{4C32F6A6-DEC5-4529-AD34-3414A57A6462}" presName="rect1" presStyleLbl="alignAcc1" presStyleIdx="0" presStyleCnt="1"/>
      <dgm:spPr/>
      <dgm:t>
        <a:bodyPr/>
        <a:lstStyle/>
        <a:p>
          <a:endParaRPr lang="ru-RU"/>
        </a:p>
      </dgm:t>
    </dgm:pt>
    <dgm:pt modelId="{A1DD883C-B2E4-47CF-88EB-70BF0F4C559C}" type="pres">
      <dgm:prSet presAssocID="{4C32F6A6-DEC5-4529-AD34-3414A57A6462}" presName="rect1ParTxNoCh" presStyleLbl="alignAcc1" presStyleIdx="0" presStyleCnt="1">
        <dgm:presLayoutVars>
          <dgm:chMax val="1"/>
          <dgm:bulletEnabled val="1"/>
        </dgm:presLayoutVars>
      </dgm:prSet>
      <dgm:spPr/>
      <dgm:t>
        <a:bodyPr/>
        <a:lstStyle/>
        <a:p>
          <a:endParaRPr lang="ru-RU"/>
        </a:p>
      </dgm:t>
    </dgm:pt>
  </dgm:ptLst>
  <dgm:cxnLst>
    <dgm:cxn modelId="{93F1770B-2423-4ACA-A9AC-FA309C400776}" type="presOf" srcId="{2BB8229A-4A17-453A-99EB-8396180BC0F7}" destId="{AE64AA7C-E6D2-4BDB-A205-7B1A540A1A4A}" srcOrd="0" destOrd="0" presId="urn:microsoft.com/office/officeart/2005/8/layout/target3"/>
    <dgm:cxn modelId="{DFD5B901-D42E-40A1-9C6C-EC7984E480DA}" srcId="{2BB8229A-4A17-453A-99EB-8396180BC0F7}" destId="{4C32F6A6-DEC5-4529-AD34-3414A57A6462}" srcOrd="0" destOrd="0" parTransId="{75F82D6D-9141-4657-982A-162B8B5501F5}" sibTransId="{1EAC9D19-5093-41D1-898F-C9BD64AE7AD2}"/>
    <dgm:cxn modelId="{BD85D377-2E52-47C7-BCF5-2A83DB49DB98}" type="presOf" srcId="{4C32F6A6-DEC5-4529-AD34-3414A57A6462}" destId="{7CA17670-F423-49E9-990E-D54A20A1C5EC}" srcOrd="0" destOrd="0" presId="urn:microsoft.com/office/officeart/2005/8/layout/target3"/>
    <dgm:cxn modelId="{604E01DA-4FD5-4C6A-A70C-EE45C90ADA64}" type="presOf" srcId="{4C32F6A6-DEC5-4529-AD34-3414A57A6462}" destId="{A1DD883C-B2E4-47CF-88EB-70BF0F4C559C}" srcOrd="1" destOrd="0" presId="urn:microsoft.com/office/officeart/2005/8/layout/target3"/>
    <dgm:cxn modelId="{91579029-6785-4C0B-92B8-EE77351553C7}" type="presParOf" srcId="{AE64AA7C-E6D2-4BDB-A205-7B1A540A1A4A}" destId="{B7A9D0CF-C6EA-4506-A9D1-9D0189EE1953}" srcOrd="0" destOrd="0" presId="urn:microsoft.com/office/officeart/2005/8/layout/target3"/>
    <dgm:cxn modelId="{77531CBA-45E9-4A18-BA19-0609D5DCC619}" type="presParOf" srcId="{AE64AA7C-E6D2-4BDB-A205-7B1A540A1A4A}" destId="{7EC446AA-3646-46F4-9BAB-4C621E2FD87A}" srcOrd="1" destOrd="0" presId="urn:microsoft.com/office/officeart/2005/8/layout/target3"/>
    <dgm:cxn modelId="{2B5307F6-E69B-4C4E-8AA2-FF8050AEF7D9}" type="presParOf" srcId="{AE64AA7C-E6D2-4BDB-A205-7B1A540A1A4A}" destId="{7CA17670-F423-49E9-990E-D54A20A1C5EC}" srcOrd="2" destOrd="0" presId="urn:microsoft.com/office/officeart/2005/8/layout/target3"/>
    <dgm:cxn modelId="{F8E8CA21-B8EA-43F6-BE97-960F22F5F33B}" type="presParOf" srcId="{AE64AA7C-E6D2-4BDB-A205-7B1A540A1A4A}" destId="{A1DD883C-B2E4-47CF-88EB-70BF0F4C559C}"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103337D-BD88-4EDD-86D6-7F432099175F}"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13D71C85-2226-4A8E-89D0-2608A45304AE}">
      <dgm:prSet/>
      <dgm:spPr/>
      <dgm:t>
        <a:bodyPr/>
        <a:lstStyle/>
        <a:p>
          <a:pPr algn="ctr" rtl="0"/>
          <a:r>
            <a:rPr lang="en-US" b="1" dirty="0" smtClean="0"/>
            <a:t>Ellipsis</a:t>
          </a:r>
          <a:endParaRPr lang="ru-RU" dirty="0"/>
        </a:p>
      </dgm:t>
    </dgm:pt>
    <dgm:pt modelId="{6F66AB69-323C-4193-82A1-AAC4E61FA616}" type="parTrans" cxnId="{25A21085-FF1F-4DF7-8264-8D8C8F562F45}">
      <dgm:prSet/>
      <dgm:spPr/>
      <dgm:t>
        <a:bodyPr/>
        <a:lstStyle/>
        <a:p>
          <a:endParaRPr lang="ru-RU"/>
        </a:p>
      </dgm:t>
    </dgm:pt>
    <dgm:pt modelId="{2BB097B2-9BAD-4480-B5EE-F084057793C4}" type="sibTrans" cxnId="{25A21085-FF1F-4DF7-8264-8D8C8F562F45}">
      <dgm:prSet/>
      <dgm:spPr/>
      <dgm:t>
        <a:bodyPr/>
        <a:lstStyle/>
        <a:p>
          <a:endParaRPr lang="ru-RU"/>
        </a:p>
      </dgm:t>
    </dgm:pt>
    <dgm:pt modelId="{0316D13B-06B5-43C0-A016-4E6FDDBFF2FE}" type="pres">
      <dgm:prSet presAssocID="{F103337D-BD88-4EDD-86D6-7F432099175F}" presName="linear" presStyleCnt="0">
        <dgm:presLayoutVars>
          <dgm:animLvl val="lvl"/>
          <dgm:resizeHandles val="exact"/>
        </dgm:presLayoutVars>
      </dgm:prSet>
      <dgm:spPr/>
      <dgm:t>
        <a:bodyPr/>
        <a:lstStyle/>
        <a:p>
          <a:endParaRPr lang="ru-RU"/>
        </a:p>
      </dgm:t>
    </dgm:pt>
    <dgm:pt modelId="{0092D864-6D97-4A22-8BA0-FFED339B9376}" type="pres">
      <dgm:prSet presAssocID="{13D71C85-2226-4A8E-89D0-2608A45304AE}" presName="parentText" presStyleLbl="node1" presStyleIdx="0" presStyleCnt="1">
        <dgm:presLayoutVars>
          <dgm:chMax val="0"/>
          <dgm:bulletEnabled val="1"/>
        </dgm:presLayoutVars>
      </dgm:prSet>
      <dgm:spPr/>
      <dgm:t>
        <a:bodyPr/>
        <a:lstStyle/>
        <a:p>
          <a:endParaRPr lang="ru-RU"/>
        </a:p>
      </dgm:t>
    </dgm:pt>
  </dgm:ptLst>
  <dgm:cxnLst>
    <dgm:cxn modelId="{804F61CB-3013-45C7-B9A7-25DABE04949C}" type="presOf" srcId="{F103337D-BD88-4EDD-86D6-7F432099175F}" destId="{0316D13B-06B5-43C0-A016-4E6FDDBFF2FE}" srcOrd="0" destOrd="0" presId="urn:microsoft.com/office/officeart/2005/8/layout/vList2"/>
    <dgm:cxn modelId="{25A21085-FF1F-4DF7-8264-8D8C8F562F45}" srcId="{F103337D-BD88-4EDD-86D6-7F432099175F}" destId="{13D71C85-2226-4A8E-89D0-2608A45304AE}" srcOrd="0" destOrd="0" parTransId="{6F66AB69-323C-4193-82A1-AAC4E61FA616}" sibTransId="{2BB097B2-9BAD-4480-B5EE-F084057793C4}"/>
    <dgm:cxn modelId="{5F0D4500-8D03-4E14-8161-36482C5131C7}" type="presOf" srcId="{13D71C85-2226-4A8E-89D0-2608A45304AE}" destId="{0092D864-6D97-4A22-8BA0-FFED339B9376}" srcOrd="0" destOrd="0" presId="urn:microsoft.com/office/officeart/2005/8/layout/vList2"/>
    <dgm:cxn modelId="{D87916E1-BBF7-4872-8E4B-7C87AC947E00}" type="presParOf" srcId="{0316D13B-06B5-43C0-A016-4E6FDDBFF2FE}" destId="{0092D864-6D97-4A22-8BA0-FFED339B937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9CD5060-CCF8-4BDC-AA12-B51EE17A8D47}" type="doc">
      <dgm:prSet loTypeId="urn:microsoft.com/office/officeart/2005/8/layout/vList2" loCatId="list" qsTypeId="urn:microsoft.com/office/officeart/2005/8/quickstyle/3d3" qsCatId="3D" csTypeId="urn:microsoft.com/office/officeart/2005/8/colors/colorful5" csCatId="colorful"/>
      <dgm:spPr/>
      <dgm:t>
        <a:bodyPr/>
        <a:lstStyle/>
        <a:p>
          <a:endParaRPr lang="ru-RU"/>
        </a:p>
      </dgm:t>
    </dgm:pt>
    <dgm:pt modelId="{CB5013AF-4F96-45E5-A02F-884701DED12E}">
      <dgm:prSet custT="1"/>
      <dgm:spPr/>
      <dgm:t>
        <a:bodyPr/>
        <a:lstStyle/>
        <a:p>
          <a:pPr rtl="0"/>
          <a:r>
            <a:rPr lang="en-US" sz="3000" dirty="0" err="1" smtClean="0">
              <a:latin typeface="Times New Roman" panose="02020603050405020304" pitchFamily="18" charset="0"/>
              <a:cs typeface="Times New Roman" panose="02020603050405020304" pitchFamily="18" charset="0"/>
            </a:rPr>
            <a:t>Masalan</a:t>
          </a:r>
          <a:r>
            <a:rPr lang="en-US" sz="3000" dirty="0" smtClean="0">
              <a:latin typeface="Times New Roman" panose="02020603050405020304" pitchFamily="18" charset="0"/>
              <a:cs typeface="Times New Roman" panose="02020603050405020304" pitchFamily="18" charset="0"/>
            </a:rPr>
            <a:t>: </a:t>
          </a:r>
          <a:r>
            <a:rPr lang="uz-Cyrl-UZ" sz="3000" i="1" dirty="0" smtClean="0">
              <a:latin typeface="Times New Roman" panose="02020603050405020304" pitchFamily="18" charset="0"/>
              <a:cs typeface="Times New Roman" panose="02020603050405020304" pitchFamily="18" charset="0"/>
            </a:rPr>
            <a:t>«Abdulla aka «Mushtum»ga telefon qilib, Said Ahmad kelsa, albatta, menga uchrashsin, deb tayinlagan ekan.»</a:t>
          </a:r>
          <a:r>
            <a:rPr lang="en-US" sz="3000" i="1"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Ushbu</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jumlamizda</a:t>
          </a:r>
          <a:r>
            <a:rPr lang="en-US" sz="3000" dirty="0" smtClean="0">
              <a:latin typeface="Times New Roman" panose="02020603050405020304" pitchFamily="18" charset="0"/>
              <a:cs typeface="Times New Roman" panose="02020603050405020304" pitchFamily="18" charset="0"/>
            </a:rPr>
            <a:t> </a:t>
          </a:r>
          <a:r>
            <a:rPr lang="en-US" sz="3000" i="1" dirty="0" err="1" smtClean="0">
              <a:latin typeface="Times New Roman" panose="02020603050405020304" pitchFamily="18" charset="0"/>
              <a:cs typeface="Times New Roman" panose="02020603050405020304" pitchFamily="18" charset="0"/>
            </a:rPr>
            <a:t>Mushtum</a:t>
          </a:r>
          <a:r>
            <a:rPr lang="en-US" sz="3000" i="1" dirty="0" smtClean="0">
              <a:latin typeface="Times New Roman" panose="02020603050405020304" pitchFamily="18" charset="0"/>
              <a:cs typeface="Times New Roman" panose="02020603050405020304" pitchFamily="18" charset="0"/>
            </a:rPr>
            <a:t> </a:t>
          </a:r>
          <a:r>
            <a:rPr lang="en-US" sz="3000" i="1" dirty="0" err="1" smtClean="0">
              <a:latin typeface="Times New Roman" panose="02020603050405020304" pitchFamily="18" charset="0"/>
              <a:cs typeface="Times New Roman" panose="02020603050405020304" pitchFamily="18" charset="0"/>
            </a:rPr>
            <a:t>gazetasi</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deyish</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o‘rniga</a:t>
          </a:r>
          <a:r>
            <a:rPr lang="en-US" sz="3000" dirty="0" smtClean="0">
              <a:latin typeface="Times New Roman" panose="02020603050405020304" pitchFamily="18" charset="0"/>
              <a:cs typeface="Times New Roman" panose="02020603050405020304" pitchFamily="18" charset="0"/>
            </a:rPr>
            <a:t> </a:t>
          </a:r>
          <a:r>
            <a:rPr lang="uz-Cyrl-UZ" sz="3000" dirty="0" smtClean="0">
              <a:latin typeface="Times New Roman" panose="02020603050405020304" pitchFamily="18" charset="0"/>
              <a:cs typeface="Times New Roman" panose="02020603050405020304" pitchFamily="18" charset="0"/>
            </a:rPr>
            <a:t>gap  konstruksiyasida</a:t>
          </a:r>
          <a:r>
            <a:rPr lang="en-US" sz="3000" dirty="0" err="1" smtClean="0">
              <a:latin typeface="Times New Roman" panose="02020603050405020304" pitchFamily="18" charset="0"/>
              <a:cs typeface="Times New Roman" panose="02020603050405020304" pitchFamily="18" charset="0"/>
            </a:rPr>
            <a:t>gi</a:t>
          </a:r>
          <a:r>
            <a:rPr lang="uz-Cyrl-UZ" sz="3000" dirty="0" smtClean="0">
              <a:latin typeface="Times New Roman" panose="02020603050405020304" pitchFamily="18" charset="0"/>
              <a:cs typeface="Times New Roman" panose="02020603050405020304" pitchFamily="18" charset="0"/>
            </a:rPr>
            <a:t> to‘ldiruvchi vazifasini to‘</a:t>
          </a:r>
          <a:r>
            <a:rPr lang="en-US" sz="3000" dirty="0" err="1" smtClean="0">
              <a:latin typeface="Times New Roman" panose="02020603050405020304" pitchFamily="18" charset="0"/>
              <a:cs typeface="Times New Roman" panose="02020603050405020304" pitchFamily="18" charset="0"/>
            </a:rPr>
            <a:t>ldiruvchini</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tushirish</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orqali</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aniqlovchiga</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yuklab</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qo‘ygan</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va</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natijada</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aniqlovchi</a:t>
          </a:r>
          <a:r>
            <a:rPr lang="en-US" sz="3000" dirty="0" smtClean="0">
              <a:latin typeface="Times New Roman" panose="02020603050405020304" pitchFamily="18" charset="0"/>
              <a:cs typeface="Times New Roman" panose="02020603050405020304" pitchFamily="18" charset="0"/>
            </a:rPr>
            <a:t> gap </a:t>
          </a:r>
          <a:r>
            <a:rPr lang="en-US" sz="3000" dirty="0" err="1" smtClean="0">
              <a:latin typeface="Times New Roman" panose="02020603050405020304" pitchFamily="18" charset="0"/>
              <a:cs typeface="Times New Roman" panose="02020603050405020304" pitchFamily="18" charset="0"/>
            </a:rPr>
            <a:t>tarkibida</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to‘ldiruvchi</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vazifasini</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bajargan</a:t>
          </a:r>
          <a:r>
            <a:rPr lang="en-US" sz="3000" dirty="0" smtClean="0">
              <a:latin typeface="Times New Roman" panose="02020603050405020304" pitchFamily="18" charset="0"/>
              <a:cs typeface="Times New Roman" panose="02020603050405020304" pitchFamily="18" charset="0"/>
            </a:rPr>
            <a:t>. Bu </a:t>
          </a:r>
          <a:r>
            <a:rPr lang="en-US" sz="3000" dirty="0" err="1" smtClean="0">
              <a:latin typeface="Times New Roman" panose="02020603050405020304" pitchFamily="18" charset="0"/>
              <a:cs typeface="Times New Roman" panose="02020603050405020304" pitchFamily="18" charset="0"/>
            </a:rPr>
            <a:t>usul</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bizga</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metonimik</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ko‘chimni</a:t>
          </a:r>
          <a:r>
            <a:rPr lang="en-US" sz="3000" dirty="0" smtClean="0">
              <a:latin typeface="Times New Roman" panose="02020603050405020304" pitchFamily="18" charset="0"/>
              <a:cs typeface="Times New Roman" panose="02020603050405020304" pitchFamily="18" charset="0"/>
            </a:rPr>
            <a:t> ham </a:t>
          </a:r>
          <a:r>
            <a:rPr lang="en-US" sz="3000" dirty="0" err="1" smtClean="0">
              <a:latin typeface="Times New Roman" panose="02020603050405020304" pitchFamily="18" charset="0"/>
              <a:cs typeface="Times New Roman" panose="02020603050405020304" pitchFamily="18" charset="0"/>
            </a:rPr>
            <a:t>eslatib</a:t>
          </a:r>
          <a:r>
            <a:rPr lang="en-US" sz="3000" dirty="0" smtClean="0">
              <a:latin typeface="Times New Roman" panose="02020603050405020304" pitchFamily="18" charset="0"/>
              <a:cs typeface="Times New Roman" panose="02020603050405020304" pitchFamily="18" charset="0"/>
            </a:rPr>
            <a:t> </a:t>
          </a:r>
          <a:r>
            <a:rPr lang="en-US" sz="3000" dirty="0" err="1" smtClean="0">
              <a:latin typeface="Times New Roman" panose="02020603050405020304" pitchFamily="18" charset="0"/>
              <a:cs typeface="Times New Roman" panose="02020603050405020304" pitchFamily="18" charset="0"/>
            </a:rPr>
            <a:t>yuboradi</a:t>
          </a:r>
          <a:r>
            <a:rPr lang="en-US" sz="3000" dirty="0" smtClean="0">
              <a:latin typeface="Times New Roman" panose="02020603050405020304" pitchFamily="18" charset="0"/>
              <a:cs typeface="Times New Roman" panose="02020603050405020304" pitchFamily="18" charset="0"/>
            </a:rPr>
            <a:t>.</a:t>
          </a:r>
          <a:r>
            <a:rPr lang="ru-RU" sz="3000" dirty="0" smtClean="0">
              <a:latin typeface="Times New Roman" panose="02020603050405020304" pitchFamily="18" charset="0"/>
              <a:cs typeface="Times New Roman" panose="02020603050405020304" pitchFamily="18" charset="0"/>
            </a:rPr>
            <a:t> </a:t>
          </a:r>
          <a:r>
            <a:rPr lang="en-US" sz="2400" i="1" dirty="0" smtClean="0">
              <a:latin typeface="Times New Roman" panose="02020603050405020304" pitchFamily="18" charset="0"/>
              <a:cs typeface="Times New Roman" panose="02020603050405020304" pitchFamily="18" charset="0"/>
            </a:rPr>
            <a:t>(</a:t>
          </a:r>
          <a:r>
            <a:rPr lang="ru-RU" sz="2400" i="1" dirty="0" smtClean="0">
              <a:latin typeface="Times New Roman" panose="02020603050405020304" pitchFamily="18" charset="0"/>
              <a:cs typeface="Times New Roman" panose="02020603050405020304" pitchFamily="18" charset="0"/>
            </a:rPr>
            <a:t>Саид </a:t>
          </a:r>
          <a:r>
            <a:rPr lang="ru-RU" sz="2400" i="1" dirty="0" err="1" smtClean="0">
              <a:latin typeface="Times New Roman" panose="02020603050405020304" pitchFamily="18" charset="0"/>
              <a:cs typeface="Times New Roman" panose="02020603050405020304" pitchFamily="18" charset="0"/>
            </a:rPr>
            <a:t>Аҳмад</a:t>
          </a:r>
          <a:r>
            <a:rPr lang="ru-RU" sz="2400" i="1" dirty="0" smtClean="0">
              <a:latin typeface="Times New Roman" panose="02020603050405020304" pitchFamily="18" charset="0"/>
              <a:cs typeface="Times New Roman" panose="02020603050405020304" pitchFamily="18" charset="0"/>
            </a:rPr>
            <a:t>.</a:t>
          </a:r>
          <a:r>
            <a:rPr lang="ru-RU" sz="2400" b="1"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Йўқотганларим</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ва</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топганларим</a:t>
          </a:r>
          <a:r>
            <a:rPr lang="ru-RU" sz="240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 </a:t>
          </a:r>
          <a:r>
            <a:rPr lang="en-US" sz="2400" i="1" dirty="0" smtClean="0">
              <a:latin typeface="Times New Roman" panose="02020603050405020304" pitchFamily="18" charset="0"/>
              <a:cs typeface="Times New Roman" panose="02020603050405020304" pitchFamily="18" charset="0"/>
            </a:rPr>
            <a:t>Toshkent</a:t>
          </a:r>
          <a:r>
            <a:rPr lang="ru-RU" sz="2400" i="1" dirty="0" smtClean="0">
              <a:latin typeface="Times New Roman" panose="02020603050405020304" pitchFamily="18" charset="0"/>
              <a:cs typeface="Times New Roman" panose="02020603050405020304" pitchFamily="18" charset="0"/>
            </a:rPr>
            <a:t>.: “</a:t>
          </a:r>
          <a:r>
            <a:rPr lang="en-US" sz="2400" i="1" dirty="0" err="1" smtClean="0">
              <a:latin typeface="Times New Roman" panose="02020603050405020304" pitchFamily="18" charset="0"/>
              <a:cs typeface="Times New Roman" panose="02020603050405020304" pitchFamily="18" charset="0"/>
            </a:rPr>
            <a:t>Sanostandart</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нашриёти</a:t>
          </a:r>
          <a:r>
            <a:rPr lang="ru-RU" sz="2400" i="1" dirty="0" smtClean="0">
              <a:latin typeface="Times New Roman" panose="02020603050405020304" pitchFamily="18" charset="0"/>
              <a:cs typeface="Times New Roman" panose="02020603050405020304" pitchFamily="18" charset="0"/>
            </a:rPr>
            <a:t>, 2014. </a:t>
          </a:r>
          <a:r>
            <a:rPr lang="ru-RU" sz="2400" i="1" dirty="0" err="1" smtClean="0">
              <a:latin typeface="Times New Roman" panose="02020603050405020304" pitchFamily="18" charset="0"/>
              <a:cs typeface="Times New Roman" panose="02020603050405020304" pitchFamily="18" charset="0"/>
            </a:rPr>
            <a:t>Хотиралар</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Адабий</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ўйлар</a:t>
          </a:r>
          <a:r>
            <a:rPr lang="ru-RU" sz="2400" i="1" dirty="0" smtClean="0">
              <a:latin typeface="Times New Roman" panose="02020603050405020304" pitchFamily="18" charset="0"/>
              <a:cs typeface="Times New Roman" panose="02020603050405020304" pitchFamily="18" charset="0"/>
            </a:rPr>
            <a:t>.</a:t>
          </a:r>
          <a:r>
            <a:rPr lang="uz-Latn-UZ" sz="2400" i="1" dirty="0" smtClean="0">
              <a:latin typeface="Times New Roman" panose="02020603050405020304" pitchFamily="18" charset="0"/>
              <a:cs typeface="Times New Roman" panose="02020603050405020304" pitchFamily="18" charset="0"/>
            </a:rPr>
            <a:t> 106</a:t>
          </a:r>
          <a:r>
            <a:rPr lang="ru-RU" sz="2400" i="1" dirty="0" smtClean="0">
              <a:latin typeface="Times New Roman" panose="02020603050405020304" pitchFamily="18" charset="0"/>
              <a:cs typeface="Times New Roman" panose="02020603050405020304" pitchFamily="18" charset="0"/>
            </a:rPr>
            <a:t>-б</a:t>
          </a:r>
          <a:r>
            <a:rPr lang="en-US"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dgm:t>
    </dgm:pt>
    <dgm:pt modelId="{75F0A8ED-F4B8-4BE8-A62D-4B23E5CD02B8}" type="parTrans" cxnId="{61E92DC5-EB20-4C45-B6C8-5081B6E1AA11}">
      <dgm:prSet/>
      <dgm:spPr/>
      <dgm:t>
        <a:bodyPr/>
        <a:lstStyle/>
        <a:p>
          <a:endParaRPr lang="ru-RU"/>
        </a:p>
      </dgm:t>
    </dgm:pt>
    <dgm:pt modelId="{B9474D21-EC25-4576-A00E-0FD937C7D42D}" type="sibTrans" cxnId="{61E92DC5-EB20-4C45-B6C8-5081B6E1AA11}">
      <dgm:prSet/>
      <dgm:spPr/>
      <dgm:t>
        <a:bodyPr/>
        <a:lstStyle/>
        <a:p>
          <a:endParaRPr lang="ru-RU"/>
        </a:p>
      </dgm:t>
    </dgm:pt>
    <dgm:pt modelId="{A74ADFD4-CC55-4362-A716-F50EF827730E}" type="pres">
      <dgm:prSet presAssocID="{B9CD5060-CCF8-4BDC-AA12-B51EE17A8D47}" presName="linear" presStyleCnt="0">
        <dgm:presLayoutVars>
          <dgm:animLvl val="lvl"/>
          <dgm:resizeHandles val="exact"/>
        </dgm:presLayoutVars>
      </dgm:prSet>
      <dgm:spPr/>
      <dgm:t>
        <a:bodyPr/>
        <a:lstStyle/>
        <a:p>
          <a:endParaRPr lang="ru-RU"/>
        </a:p>
      </dgm:t>
    </dgm:pt>
    <dgm:pt modelId="{4133A5A0-7F94-4CFE-8B01-7549C6CD8440}" type="pres">
      <dgm:prSet presAssocID="{CB5013AF-4F96-45E5-A02F-884701DED12E}" presName="parentText" presStyleLbl="node1" presStyleIdx="0" presStyleCnt="1">
        <dgm:presLayoutVars>
          <dgm:chMax val="0"/>
          <dgm:bulletEnabled val="1"/>
        </dgm:presLayoutVars>
      </dgm:prSet>
      <dgm:spPr/>
      <dgm:t>
        <a:bodyPr/>
        <a:lstStyle/>
        <a:p>
          <a:endParaRPr lang="ru-RU"/>
        </a:p>
      </dgm:t>
    </dgm:pt>
  </dgm:ptLst>
  <dgm:cxnLst>
    <dgm:cxn modelId="{7AFE785F-26F9-416B-B08A-4FEEB82F701C}" type="presOf" srcId="{CB5013AF-4F96-45E5-A02F-884701DED12E}" destId="{4133A5A0-7F94-4CFE-8B01-7549C6CD8440}" srcOrd="0" destOrd="0" presId="urn:microsoft.com/office/officeart/2005/8/layout/vList2"/>
    <dgm:cxn modelId="{61E92DC5-EB20-4C45-B6C8-5081B6E1AA11}" srcId="{B9CD5060-CCF8-4BDC-AA12-B51EE17A8D47}" destId="{CB5013AF-4F96-45E5-A02F-884701DED12E}" srcOrd="0" destOrd="0" parTransId="{75F0A8ED-F4B8-4BE8-A62D-4B23E5CD02B8}" sibTransId="{B9474D21-EC25-4576-A00E-0FD937C7D42D}"/>
    <dgm:cxn modelId="{570B97B2-981B-4493-AFCE-B5F3EE5C39BB}" type="presOf" srcId="{B9CD5060-CCF8-4BDC-AA12-B51EE17A8D47}" destId="{A74ADFD4-CC55-4362-A716-F50EF827730E}" srcOrd="0" destOrd="0" presId="urn:microsoft.com/office/officeart/2005/8/layout/vList2"/>
    <dgm:cxn modelId="{0FE68B5E-385F-4CA6-B2E5-D462958D5E52}" type="presParOf" srcId="{A74ADFD4-CC55-4362-A716-F50EF827730E}" destId="{4133A5A0-7F94-4CFE-8B01-7549C6CD844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A3E49AE-91D9-42CF-BBC0-4E3B13B8A9A6}" type="doc">
      <dgm:prSet loTypeId="urn:microsoft.com/office/officeart/2005/8/layout/target3" loCatId="relationship" qsTypeId="urn:microsoft.com/office/officeart/2005/8/quickstyle/simple3" qsCatId="simple" csTypeId="urn:microsoft.com/office/officeart/2005/8/colors/accent1_2" csCatId="accent1" phldr="1"/>
      <dgm:spPr/>
      <dgm:t>
        <a:bodyPr/>
        <a:lstStyle/>
        <a:p>
          <a:endParaRPr lang="ru-RU"/>
        </a:p>
      </dgm:t>
    </dgm:pt>
    <dgm:pt modelId="{99684235-2FAF-4EB5-99AE-62434A9E08E1}">
      <dgm:prSet/>
      <dgm:spPr/>
      <dgm:t>
        <a:bodyPr/>
        <a:lstStyle/>
        <a:p>
          <a:pPr rtl="0"/>
          <a:r>
            <a:rPr lang="en-US" b="1" dirty="0" smtClean="0"/>
            <a:t>Ellipsis</a:t>
          </a:r>
          <a:endParaRPr lang="ru-RU" dirty="0"/>
        </a:p>
      </dgm:t>
    </dgm:pt>
    <dgm:pt modelId="{39222847-C83D-41B3-9136-028559244E32}" type="parTrans" cxnId="{89E49CF0-3B43-4F9C-95FC-38A87C079482}">
      <dgm:prSet/>
      <dgm:spPr/>
      <dgm:t>
        <a:bodyPr/>
        <a:lstStyle/>
        <a:p>
          <a:endParaRPr lang="ru-RU"/>
        </a:p>
      </dgm:t>
    </dgm:pt>
    <dgm:pt modelId="{75C73C01-400F-40AE-8937-0B82A7CB429D}" type="sibTrans" cxnId="{89E49CF0-3B43-4F9C-95FC-38A87C079482}">
      <dgm:prSet/>
      <dgm:spPr/>
      <dgm:t>
        <a:bodyPr/>
        <a:lstStyle/>
        <a:p>
          <a:endParaRPr lang="ru-RU"/>
        </a:p>
      </dgm:t>
    </dgm:pt>
    <dgm:pt modelId="{D81B7497-049A-4D8D-81ED-5E9C103AC5EB}" type="pres">
      <dgm:prSet presAssocID="{DA3E49AE-91D9-42CF-BBC0-4E3B13B8A9A6}" presName="Name0" presStyleCnt="0">
        <dgm:presLayoutVars>
          <dgm:chMax val="7"/>
          <dgm:dir/>
          <dgm:animLvl val="lvl"/>
          <dgm:resizeHandles val="exact"/>
        </dgm:presLayoutVars>
      </dgm:prSet>
      <dgm:spPr/>
      <dgm:t>
        <a:bodyPr/>
        <a:lstStyle/>
        <a:p>
          <a:endParaRPr lang="ru-RU"/>
        </a:p>
      </dgm:t>
    </dgm:pt>
    <dgm:pt modelId="{3A9CB1CE-D826-4D02-A151-27A400369761}" type="pres">
      <dgm:prSet presAssocID="{99684235-2FAF-4EB5-99AE-62434A9E08E1}" presName="circle1" presStyleLbl="node1" presStyleIdx="0" presStyleCnt="1" custLinFactNeighborX="1971"/>
      <dgm:spPr/>
    </dgm:pt>
    <dgm:pt modelId="{3105E315-EB78-4A2D-A464-C7651022138F}" type="pres">
      <dgm:prSet presAssocID="{99684235-2FAF-4EB5-99AE-62434A9E08E1}" presName="space" presStyleCnt="0"/>
      <dgm:spPr/>
    </dgm:pt>
    <dgm:pt modelId="{1DAC4E6B-8D8D-45D9-85AD-3653223800EC}" type="pres">
      <dgm:prSet presAssocID="{99684235-2FAF-4EB5-99AE-62434A9E08E1}" presName="rect1" presStyleLbl="alignAcc1" presStyleIdx="0" presStyleCnt="1" custScaleY="100000"/>
      <dgm:spPr/>
      <dgm:t>
        <a:bodyPr/>
        <a:lstStyle/>
        <a:p>
          <a:endParaRPr lang="ru-RU"/>
        </a:p>
      </dgm:t>
    </dgm:pt>
    <dgm:pt modelId="{A75828C7-5A60-4D72-BC0C-7BB22F0839B3}" type="pres">
      <dgm:prSet presAssocID="{99684235-2FAF-4EB5-99AE-62434A9E08E1}" presName="rect1ParTxNoCh" presStyleLbl="alignAcc1" presStyleIdx="0" presStyleCnt="1">
        <dgm:presLayoutVars>
          <dgm:chMax val="1"/>
          <dgm:bulletEnabled val="1"/>
        </dgm:presLayoutVars>
      </dgm:prSet>
      <dgm:spPr/>
      <dgm:t>
        <a:bodyPr/>
        <a:lstStyle/>
        <a:p>
          <a:endParaRPr lang="ru-RU"/>
        </a:p>
      </dgm:t>
    </dgm:pt>
  </dgm:ptLst>
  <dgm:cxnLst>
    <dgm:cxn modelId="{655440CB-F9CA-48C4-9154-52D30E15A943}" type="presOf" srcId="{99684235-2FAF-4EB5-99AE-62434A9E08E1}" destId="{A75828C7-5A60-4D72-BC0C-7BB22F0839B3}" srcOrd="1" destOrd="0" presId="urn:microsoft.com/office/officeart/2005/8/layout/target3"/>
    <dgm:cxn modelId="{89E49CF0-3B43-4F9C-95FC-38A87C079482}" srcId="{DA3E49AE-91D9-42CF-BBC0-4E3B13B8A9A6}" destId="{99684235-2FAF-4EB5-99AE-62434A9E08E1}" srcOrd="0" destOrd="0" parTransId="{39222847-C83D-41B3-9136-028559244E32}" sibTransId="{75C73C01-400F-40AE-8937-0B82A7CB429D}"/>
    <dgm:cxn modelId="{AC77D5FF-B707-4B3B-9FD3-8D16B08C2641}" type="presOf" srcId="{DA3E49AE-91D9-42CF-BBC0-4E3B13B8A9A6}" destId="{D81B7497-049A-4D8D-81ED-5E9C103AC5EB}" srcOrd="0" destOrd="0" presId="urn:microsoft.com/office/officeart/2005/8/layout/target3"/>
    <dgm:cxn modelId="{5D352430-B93D-45A7-941E-8D391CB89205}" type="presOf" srcId="{99684235-2FAF-4EB5-99AE-62434A9E08E1}" destId="{1DAC4E6B-8D8D-45D9-85AD-3653223800EC}" srcOrd="0" destOrd="0" presId="urn:microsoft.com/office/officeart/2005/8/layout/target3"/>
    <dgm:cxn modelId="{45E4A727-9BE4-4835-885F-F770F52EC584}" type="presParOf" srcId="{D81B7497-049A-4D8D-81ED-5E9C103AC5EB}" destId="{3A9CB1CE-D826-4D02-A151-27A400369761}" srcOrd="0" destOrd="0" presId="urn:microsoft.com/office/officeart/2005/8/layout/target3"/>
    <dgm:cxn modelId="{0A3CF4BD-2B7A-4839-BC07-7E8CBD2AADD7}" type="presParOf" srcId="{D81B7497-049A-4D8D-81ED-5E9C103AC5EB}" destId="{3105E315-EB78-4A2D-A464-C7651022138F}" srcOrd="1" destOrd="0" presId="urn:microsoft.com/office/officeart/2005/8/layout/target3"/>
    <dgm:cxn modelId="{27E9CBF1-3B83-4106-97DD-6A1875A8B487}" type="presParOf" srcId="{D81B7497-049A-4D8D-81ED-5E9C103AC5EB}" destId="{1DAC4E6B-8D8D-45D9-85AD-3653223800EC}" srcOrd="2" destOrd="0" presId="urn:microsoft.com/office/officeart/2005/8/layout/target3"/>
    <dgm:cxn modelId="{EE3C4DF3-5E28-48D7-8068-F44507F47E7A}" type="presParOf" srcId="{D81B7497-049A-4D8D-81ED-5E9C103AC5EB}" destId="{A75828C7-5A60-4D72-BC0C-7BB22F0839B3}"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BEB3CAE-385B-4D1F-99B6-35EC7D7CAA4A}"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ru-RU"/>
        </a:p>
      </dgm:t>
    </dgm:pt>
    <dgm:pt modelId="{E3581F2C-165C-4C01-9FAA-35BE40A40138}">
      <dgm:prSet/>
      <dgm:spPr/>
      <dgm:t>
        <a:bodyPr/>
        <a:lstStyle/>
        <a:p>
          <a:pPr rtl="0"/>
          <a:r>
            <a:rPr lang="en-US" b="1" smtClean="0"/>
            <a:t>Emotsional gaplar</a:t>
          </a:r>
          <a:endParaRPr lang="ru-RU"/>
        </a:p>
      </dgm:t>
    </dgm:pt>
    <dgm:pt modelId="{6F96DE16-C2CE-42C9-8C2E-A2C6B4E482CB}" type="parTrans" cxnId="{9BF60F25-F77E-46BF-A327-54CF93344294}">
      <dgm:prSet/>
      <dgm:spPr/>
      <dgm:t>
        <a:bodyPr/>
        <a:lstStyle/>
        <a:p>
          <a:endParaRPr lang="ru-RU"/>
        </a:p>
      </dgm:t>
    </dgm:pt>
    <dgm:pt modelId="{D140BA4D-3A9F-422E-AF76-14C5988C0759}" type="sibTrans" cxnId="{9BF60F25-F77E-46BF-A327-54CF93344294}">
      <dgm:prSet/>
      <dgm:spPr/>
      <dgm:t>
        <a:bodyPr/>
        <a:lstStyle/>
        <a:p>
          <a:endParaRPr lang="ru-RU"/>
        </a:p>
      </dgm:t>
    </dgm:pt>
    <dgm:pt modelId="{02C0D81B-DD4E-4619-A4D1-E5CF52A5F32F}" type="pres">
      <dgm:prSet presAssocID="{1BEB3CAE-385B-4D1F-99B6-35EC7D7CAA4A}" presName="linear" presStyleCnt="0">
        <dgm:presLayoutVars>
          <dgm:animLvl val="lvl"/>
          <dgm:resizeHandles val="exact"/>
        </dgm:presLayoutVars>
      </dgm:prSet>
      <dgm:spPr/>
      <dgm:t>
        <a:bodyPr/>
        <a:lstStyle/>
        <a:p>
          <a:endParaRPr lang="ru-RU"/>
        </a:p>
      </dgm:t>
    </dgm:pt>
    <dgm:pt modelId="{CBD8256C-673D-4C7D-9C0C-BEB4BEF129E2}" type="pres">
      <dgm:prSet presAssocID="{E3581F2C-165C-4C01-9FAA-35BE40A40138}" presName="parentText" presStyleLbl="node1" presStyleIdx="0" presStyleCnt="1">
        <dgm:presLayoutVars>
          <dgm:chMax val="0"/>
          <dgm:bulletEnabled val="1"/>
        </dgm:presLayoutVars>
      </dgm:prSet>
      <dgm:spPr/>
      <dgm:t>
        <a:bodyPr/>
        <a:lstStyle/>
        <a:p>
          <a:endParaRPr lang="ru-RU"/>
        </a:p>
      </dgm:t>
    </dgm:pt>
  </dgm:ptLst>
  <dgm:cxnLst>
    <dgm:cxn modelId="{9BF60F25-F77E-46BF-A327-54CF93344294}" srcId="{1BEB3CAE-385B-4D1F-99B6-35EC7D7CAA4A}" destId="{E3581F2C-165C-4C01-9FAA-35BE40A40138}" srcOrd="0" destOrd="0" parTransId="{6F96DE16-C2CE-42C9-8C2E-A2C6B4E482CB}" sibTransId="{D140BA4D-3A9F-422E-AF76-14C5988C0759}"/>
    <dgm:cxn modelId="{E916B912-F3F6-4D47-A219-4464F1585AFE}" type="presOf" srcId="{E3581F2C-165C-4C01-9FAA-35BE40A40138}" destId="{CBD8256C-673D-4C7D-9C0C-BEB4BEF129E2}" srcOrd="0" destOrd="0" presId="urn:microsoft.com/office/officeart/2005/8/layout/vList2"/>
    <dgm:cxn modelId="{A38F4040-8F99-4C4F-AC08-8B98D13682BE}" type="presOf" srcId="{1BEB3CAE-385B-4D1F-99B6-35EC7D7CAA4A}" destId="{02C0D81B-DD4E-4619-A4D1-E5CF52A5F32F}" srcOrd="0" destOrd="0" presId="urn:microsoft.com/office/officeart/2005/8/layout/vList2"/>
    <dgm:cxn modelId="{1B226F01-64A6-4205-A407-F8A4DD707453}" type="presParOf" srcId="{02C0D81B-DD4E-4619-A4D1-E5CF52A5F32F}" destId="{CBD8256C-673D-4C7D-9C0C-BEB4BEF129E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C15200E-3494-4193-80E6-F6419FEC8A28}"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ru-RU"/>
        </a:p>
      </dgm:t>
    </dgm:pt>
    <dgm:pt modelId="{E0CFC957-495B-41B5-A0E1-77FE1A5C33BC}">
      <dgm:prSet/>
      <dgm:spPr/>
      <dgm:t>
        <a:bodyPr/>
        <a:lstStyle/>
        <a:p>
          <a:pPr algn="ctr" rtl="0"/>
          <a:r>
            <a:rPr lang="en-US" b="1" smtClean="0"/>
            <a:t>Ritorik so‘roq gaplar</a:t>
          </a:r>
          <a:endParaRPr lang="ru-RU"/>
        </a:p>
      </dgm:t>
    </dgm:pt>
    <dgm:pt modelId="{AAA64B6E-F6E5-4054-ACE1-3EB843A3CC84}" type="parTrans" cxnId="{36243B10-3080-4F6D-A62A-A381C32C8837}">
      <dgm:prSet/>
      <dgm:spPr/>
      <dgm:t>
        <a:bodyPr/>
        <a:lstStyle/>
        <a:p>
          <a:endParaRPr lang="ru-RU"/>
        </a:p>
      </dgm:t>
    </dgm:pt>
    <dgm:pt modelId="{5EBEFFCF-3A9F-41C2-B97C-FE74E8BCE6A7}" type="sibTrans" cxnId="{36243B10-3080-4F6D-A62A-A381C32C8837}">
      <dgm:prSet/>
      <dgm:spPr/>
      <dgm:t>
        <a:bodyPr/>
        <a:lstStyle/>
        <a:p>
          <a:endParaRPr lang="ru-RU"/>
        </a:p>
      </dgm:t>
    </dgm:pt>
    <dgm:pt modelId="{D2C1E11F-44FE-46EF-9F2E-4CC91F04FEB7}" type="pres">
      <dgm:prSet presAssocID="{5C15200E-3494-4193-80E6-F6419FEC8A28}" presName="linear" presStyleCnt="0">
        <dgm:presLayoutVars>
          <dgm:animLvl val="lvl"/>
          <dgm:resizeHandles val="exact"/>
        </dgm:presLayoutVars>
      </dgm:prSet>
      <dgm:spPr/>
      <dgm:t>
        <a:bodyPr/>
        <a:lstStyle/>
        <a:p>
          <a:endParaRPr lang="ru-RU"/>
        </a:p>
      </dgm:t>
    </dgm:pt>
    <dgm:pt modelId="{68C8FA9D-4A5A-461E-B388-DFD1D5008050}" type="pres">
      <dgm:prSet presAssocID="{E0CFC957-495B-41B5-A0E1-77FE1A5C33BC}" presName="parentText" presStyleLbl="node1" presStyleIdx="0" presStyleCnt="1" custLinFactNeighborX="-1920" custLinFactNeighborY="940">
        <dgm:presLayoutVars>
          <dgm:chMax val="0"/>
          <dgm:bulletEnabled val="1"/>
        </dgm:presLayoutVars>
      </dgm:prSet>
      <dgm:spPr/>
      <dgm:t>
        <a:bodyPr/>
        <a:lstStyle/>
        <a:p>
          <a:endParaRPr lang="ru-RU"/>
        </a:p>
      </dgm:t>
    </dgm:pt>
  </dgm:ptLst>
  <dgm:cxnLst>
    <dgm:cxn modelId="{36243B10-3080-4F6D-A62A-A381C32C8837}" srcId="{5C15200E-3494-4193-80E6-F6419FEC8A28}" destId="{E0CFC957-495B-41B5-A0E1-77FE1A5C33BC}" srcOrd="0" destOrd="0" parTransId="{AAA64B6E-F6E5-4054-ACE1-3EB843A3CC84}" sibTransId="{5EBEFFCF-3A9F-41C2-B97C-FE74E8BCE6A7}"/>
    <dgm:cxn modelId="{169F8DE8-74CE-46E1-88E9-E65031C001A9}" type="presOf" srcId="{5C15200E-3494-4193-80E6-F6419FEC8A28}" destId="{D2C1E11F-44FE-46EF-9F2E-4CC91F04FEB7}" srcOrd="0" destOrd="0" presId="urn:microsoft.com/office/officeart/2005/8/layout/vList2"/>
    <dgm:cxn modelId="{DA2642FB-E357-4471-AD83-2A695773F9F4}" type="presOf" srcId="{E0CFC957-495B-41B5-A0E1-77FE1A5C33BC}" destId="{68C8FA9D-4A5A-461E-B388-DFD1D5008050}" srcOrd="0" destOrd="0" presId="urn:microsoft.com/office/officeart/2005/8/layout/vList2"/>
    <dgm:cxn modelId="{A43FD958-44DE-452F-885B-9DD3D4014781}" type="presParOf" srcId="{D2C1E11F-44FE-46EF-9F2E-4CC91F04FEB7}" destId="{68C8FA9D-4A5A-461E-B388-DFD1D500805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EC96DB5-ABB1-460E-BDF8-9C2575249963}" type="doc">
      <dgm:prSet loTypeId="urn:microsoft.com/office/officeart/2005/8/layout/vList2" loCatId="list" qsTypeId="urn:microsoft.com/office/officeart/2005/8/quickstyle/3d3" qsCatId="3D" csTypeId="urn:microsoft.com/office/officeart/2005/8/colors/accent1_1" csCatId="accent1"/>
      <dgm:spPr/>
      <dgm:t>
        <a:bodyPr/>
        <a:lstStyle/>
        <a:p>
          <a:endParaRPr lang="ru-RU"/>
        </a:p>
      </dgm:t>
    </dgm:pt>
    <dgm:pt modelId="{1DDB2CB9-DB4C-4DCB-877D-52D28E63285A}">
      <dgm:prSet/>
      <dgm:spPr/>
      <dgm:t>
        <a:bodyPr/>
        <a:lstStyle/>
        <a:p>
          <a:pPr rtl="0"/>
          <a:r>
            <a:rPr lang="en-US" i="1" smtClean="0"/>
            <a:t>«Azizim, oltmish yillik qadrdonim, nahotki, endi yo‘qsan? Nahotki shu yorug‘ jahonga oshiq-sarmast ko‘zlaring bir umrga yumildi?» </a:t>
          </a:r>
          <a:r>
            <a:rPr lang="en-US" smtClean="0"/>
            <a:t>Ushbu xotira matnni tarkibidagi gapdan</a:t>
          </a:r>
          <a:r>
            <a:rPr lang="en-US" i="1" smtClean="0"/>
            <a:t> </a:t>
          </a:r>
          <a:r>
            <a:rPr lang="en-US" smtClean="0"/>
            <a:t>ajablanish, achinish, shubha va gumonsirash kabi ma’nolar ifodalangan bo‘lib, matndagi nutq monolog ko‘rinishida</a:t>
          </a:r>
          <a:r>
            <a:rPr lang="en-US" i="1" smtClean="0"/>
            <a:t> </a:t>
          </a:r>
          <a:r>
            <a:rPr lang="en-US" smtClean="0"/>
            <a:t> bo‘lgan va ichki nutq qo‘llanilgan. Ushbu gap tarkibida </a:t>
          </a:r>
          <a:r>
            <a:rPr lang="en-US" i="1" smtClean="0"/>
            <a:t>nahotki</a:t>
          </a:r>
          <a:r>
            <a:rPr lang="en-US" smtClean="0"/>
            <a:t> ta’kidni kuchaytiruvchi so‘zlar qatnashib, kuchli emotsiya bilan  ta’kidlanishi uchun xizmat qilgan.</a:t>
          </a:r>
          <a:r>
            <a:rPr lang="ru-RU" smtClean="0"/>
            <a:t> </a:t>
          </a:r>
          <a:r>
            <a:rPr lang="en-US" i="1" smtClean="0"/>
            <a:t>(</a:t>
          </a:r>
          <a:r>
            <a:rPr lang="ru-RU" i="1" smtClean="0"/>
            <a:t>Саид Аҳмад</a:t>
          </a:r>
          <a:r>
            <a:rPr lang="en-US" i="1" smtClean="0"/>
            <a:t>.</a:t>
          </a:r>
          <a:r>
            <a:rPr lang="en-US" b="1" i="1" smtClean="0"/>
            <a:t> </a:t>
          </a:r>
          <a:r>
            <a:rPr lang="ru-RU" i="1" smtClean="0"/>
            <a:t>Йўқотганларим ва топганларим</a:t>
          </a:r>
          <a:r>
            <a:rPr lang="en-US" i="1" smtClean="0"/>
            <a:t>. </a:t>
          </a:r>
          <a:r>
            <a:rPr lang="en-US" b="1" i="1" smtClean="0"/>
            <a:t>— </a:t>
          </a:r>
          <a:r>
            <a:rPr lang="en-US" i="1" smtClean="0"/>
            <a:t>Toshkent.: “Sanostandart” </a:t>
          </a:r>
          <a:r>
            <a:rPr lang="ru-RU" i="1" smtClean="0"/>
            <a:t>нашриёти</a:t>
          </a:r>
          <a:r>
            <a:rPr lang="en-US" i="1" smtClean="0"/>
            <a:t>, 2014. </a:t>
          </a:r>
          <a:r>
            <a:rPr lang="ru-RU" i="1" smtClean="0"/>
            <a:t>Хотиралар</a:t>
          </a:r>
          <a:r>
            <a:rPr lang="en-US" i="1" smtClean="0"/>
            <a:t>. </a:t>
          </a:r>
          <a:r>
            <a:rPr lang="ru-RU" i="1" smtClean="0"/>
            <a:t>Адабий ўйлар</a:t>
          </a:r>
          <a:r>
            <a:rPr lang="en-US" i="1" smtClean="0"/>
            <a:t>.</a:t>
          </a:r>
          <a:r>
            <a:rPr lang="uz-Latn-UZ" i="1" smtClean="0"/>
            <a:t> 176</a:t>
          </a:r>
          <a:r>
            <a:rPr lang="en-US" i="1" smtClean="0"/>
            <a:t>-</a:t>
          </a:r>
          <a:r>
            <a:rPr lang="ru-RU" i="1" smtClean="0"/>
            <a:t>б</a:t>
          </a:r>
          <a:r>
            <a:rPr lang="en-US" i="1" smtClean="0"/>
            <a:t>)</a:t>
          </a:r>
          <a:endParaRPr lang="ru-RU"/>
        </a:p>
      </dgm:t>
    </dgm:pt>
    <dgm:pt modelId="{53C1601A-A689-4280-AEA3-12E2F06948A6}" type="parTrans" cxnId="{9DD40C0B-7B79-4FBF-AB9B-83091083AD0F}">
      <dgm:prSet/>
      <dgm:spPr/>
      <dgm:t>
        <a:bodyPr/>
        <a:lstStyle/>
        <a:p>
          <a:endParaRPr lang="ru-RU"/>
        </a:p>
      </dgm:t>
    </dgm:pt>
    <dgm:pt modelId="{AE68EBD1-D609-4100-A4E1-FC785AC8EE8B}" type="sibTrans" cxnId="{9DD40C0B-7B79-4FBF-AB9B-83091083AD0F}">
      <dgm:prSet/>
      <dgm:spPr/>
      <dgm:t>
        <a:bodyPr/>
        <a:lstStyle/>
        <a:p>
          <a:endParaRPr lang="ru-RU"/>
        </a:p>
      </dgm:t>
    </dgm:pt>
    <dgm:pt modelId="{8EBE68EA-6CBF-4CE1-813B-ACB8845B5DBC}" type="pres">
      <dgm:prSet presAssocID="{9EC96DB5-ABB1-460E-BDF8-9C2575249963}" presName="linear" presStyleCnt="0">
        <dgm:presLayoutVars>
          <dgm:animLvl val="lvl"/>
          <dgm:resizeHandles val="exact"/>
        </dgm:presLayoutVars>
      </dgm:prSet>
      <dgm:spPr/>
      <dgm:t>
        <a:bodyPr/>
        <a:lstStyle/>
        <a:p>
          <a:endParaRPr lang="ru-RU"/>
        </a:p>
      </dgm:t>
    </dgm:pt>
    <dgm:pt modelId="{771FCBA0-199D-4FBC-BAF2-519236333414}" type="pres">
      <dgm:prSet presAssocID="{1DDB2CB9-DB4C-4DCB-877D-52D28E63285A}" presName="parentText" presStyleLbl="node1" presStyleIdx="0" presStyleCnt="1">
        <dgm:presLayoutVars>
          <dgm:chMax val="0"/>
          <dgm:bulletEnabled val="1"/>
        </dgm:presLayoutVars>
      </dgm:prSet>
      <dgm:spPr/>
      <dgm:t>
        <a:bodyPr/>
        <a:lstStyle/>
        <a:p>
          <a:endParaRPr lang="ru-RU"/>
        </a:p>
      </dgm:t>
    </dgm:pt>
  </dgm:ptLst>
  <dgm:cxnLst>
    <dgm:cxn modelId="{27097302-9C4A-45A7-A664-2D2FAAFB2FE0}" type="presOf" srcId="{1DDB2CB9-DB4C-4DCB-877D-52D28E63285A}" destId="{771FCBA0-199D-4FBC-BAF2-519236333414}" srcOrd="0" destOrd="0" presId="urn:microsoft.com/office/officeart/2005/8/layout/vList2"/>
    <dgm:cxn modelId="{9DD40C0B-7B79-4FBF-AB9B-83091083AD0F}" srcId="{9EC96DB5-ABB1-460E-BDF8-9C2575249963}" destId="{1DDB2CB9-DB4C-4DCB-877D-52D28E63285A}" srcOrd="0" destOrd="0" parTransId="{53C1601A-A689-4280-AEA3-12E2F06948A6}" sibTransId="{AE68EBD1-D609-4100-A4E1-FC785AC8EE8B}"/>
    <dgm:cxn modelId="{4D7998C0-5950-4FEE-B700-D6F59C132A35}" type="presOf" srcId="{9EC96DB5-ABB1-460E-BDF8-9C2575249963}" destId="{8EBE68EA-6CBF-4CE1-813B-ACB8845B5DBC}" srcOrd="0" destOrd="0" presId="urn:microsoft.com/office/officeart/2005/8/layout/vList2"/>
    <dgm:cxn modelId="{749CEE28-4E1E-4670-8ADC-AECF6887A45F}" type="presParOf" srcId="{8EBE68EA-6CBF-4CE1-813B-ACB8845B5DBC}" destId="{771FCBA0-199D-4FBC-BAF2-519236333414}"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94CB1F-5E4C-49C1-A9E4-7CF6C8F90CA5}" type="doc">
      <dgm:prSet loTypeId="urn:microsoft.com/office/officeart/2008/layout/VerticalCurvedList" loCatId="list" qsTypeId="urn:microsoft.com/office/officeart/2005/8/quickstyle/3d3" qsCatId="3D" csTypeId="urn:microsoft.com/office/officeart/2005/8/colors/colorful4" csCatId="colorful"/>
      <dgm:spPr/>
      <dgm:t>
        <a:bodyPr/>
        <a:lstStyle/>
        <a:p>
          <a:endParaRPr lang="ru-RU"/>
        </a:p>
      </dgm:t>
    </dgm:pt>
    <dgm:pt modelId="{1269A465-6855-45DD-BD4A-95F798C3AF94}">
      <dgm:prSet/>
      <dgm:spPr/>
      <dgm:t>
        <a:bodyPr/>
        <a:lstStyle/>
        <a:p>
          <a:pPr rtl="0"/>
          <a:r>
            <a:rPr lang="en-US" b="1" strike="noStrike" smtClean="0">
              <a:solidFill>
                <a:schemeClr val="tx1"/>
              </a:solidFill>
              <a:effectLst>
                <a:outerShdw blurRad="38100" dist="38100" dir="2700000" algn="tl">
                  <a:srgbClr val="000000">
                    <a:alpha val="43137"/>
                  </a:srgbClr>
                </a:outerShdw>
              </a:effectLst>
            </a:rPr>
            <a:t>- Xotira matni tushunchasi va semantik-strukturasi ochib berish;</a:t>
          </a:r>
          <a:endParaRPr lang="ru-RU" b="1" strike="noStrike" dirty="0">
            <a:solidFill>
              <a:schemeClr val="tx1"/>
            </a:solidFill>
            <a:effectLst>
              <a:outerShdw blurRad="38100" dist="38100" dir="2700000" algn="tl">
                <a:srgbClr val="000000">
                  <a:alpha val="43137"/>
                </a:srgbClr>
              </a:outerShdw>
            </a:effectLst>
          </a:endParaRPr>
        </a:p>
      </dgm:t>
    </dgm:pt>
    <dgm:pt modelId="{950C8BB9-0E2F-48F8-8AB1-B62B50560D0A}" type="parTrans" cxnId="{DCE42916-6ABC-4346-8866-AEC6F7F83070}">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FE7B4BA1-C9B1-41A4-A21F-E34249899A70}" type="sibTrans" cxnId="{DCE42916-6ABC-4346-8866-AEC6F7F83070}">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E23EC6FA-CCD7-4973-A30B-22E3804B5A5B}">
      <dgm:prSet/>
      <dgm:spPr/>
      <dgm:t>
        <a:bodyPr/>
        <a:lstStyle/>
        <a:p>
          <a:pPr rtl="0"/>
          <a:r>
            <a:rPr lang="en-US" b="1" strike="noStrike" smtClean="0">
              <a:solidFill>
                <a:schemeClr val="tx1"/>
              </a:solidFill>
              <a:effectLst>
                <a:outerShdw blurRad="38100" dist="38100" dir="2700000" algn="tl">
                  <a:srgbClr val="000000">
                    <a:alpha val="43137"/>
                  </a:srgbClr>
                </a:outerShdw>
              </a:effectLst>
            </a:rPr>
            <a:t>- Xotira matnlarining tipologik xususiyatlari va bo‘linishlari aniqlash;</a:t>
          </a:r>
          <a:endParaRPr lang="ru-RU" b="1" strike="noStrike">
            <a:solidFill>
              <a:schemeClr val="tx1"/>
            </a:solidFill>
            <a:effectLst>
              <a:outerShdw blurRad="38100" dist="38100" dir="2700000" algn="tl">
                <a:srgbClr val="000000">
                  <a:alpha val="43137"/>
                </a:srgbClr>
              </a:outerShdw>
            </a:effectLst>
          </a:endParaRPr>
        </a:p>
      </dgm:t>
    </dgm:pt>
    <dgm:pt modelId="{B4E92FA6-0C2B-4D51-8B93-B7D9FC1D267E}" type="parTrans" cxnId="{2A83785B-0A79-4A48-8520-F34909CF4644}">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3833A0EE-524F-4193-AC46-E92079FCC9EF}" type="sibTrans" cxnId="{2A83785B-0A79-4A48-8520-F34909CF4644}">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C01AFD7D-6587-44D8-93D7-596A8063CCBB}">
      <dgm:prSet/>
      <dgm:spPr/>
      <dgm:t>
        <a:bodyPr/>
        <a:lstStyle/>
        <a:p>
          <a:pPr rtl="0"/>
          <a:r>
            <a:rPr lang="en-US" b="1" strike="noStrike" smtClean="0">
              <a:solidFill>
                <a:schemeClr val="tx1"/>
              </a:solidFill>
              <a:effectLst>
                <a:outerShdw blurRad="38100" dist="38100" dir="2700000" algn="tl">
                  <a:srgbClr val="000000">
                    <a:alpha val="43137"/>
                  </a:srgbClr>
                </a:outerShdw>
              </a:effectLst>
            </a:rPr>
            <a:t>- Xotira matn sintaktik vositalarining imkoniyatlarini ochib berish;</a:t>
          </a:r>
          <a:endParaRPr lang="ru-RU" b="1" strike="noStrike">
            <a:solidFill>
              <a:schemeClr val="tx1"/>
            </a:solidFill>
            <a:effectLst>
              <a:outerShdw blurRad="38100" dist="38100" dir="2700000" algn="tl">
                <a:srgbClr val="000000">
                  <a:alpha val="43137"/>
                </a:srgbClr>
              </a:outerShdw>
            </a:effectLst>
          </a:endParaRPr>
        </a:p>
      </dgm:t>
    </dgm:pt>
    <dgm:pt modelId="{CE05F6A4-6E71-454D-8DE5-E3FC4FBB71E8}" type="parTrans" cxnId="{2FCDEA01-8940-41CA-8519-6AC575ED5489}">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36E9D70B-A6D8-4F29-8676-7BF25C4131BE}" type="sibTrans" cxnId="{2FCDEA01-8940-41CA-8519-6AC575ED5489}">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D955097C-1064-4F5A-ADDE-27B3270E531D}">
      <dgm:prSet/>
      <dgm:spPr/>
      <dgm:t>
        <a:bodyPr/>
        <a:lstStyle/>
        <a:p>
          <a:pPr rtl="0"/>
          <a:r>
            <a:rPr lang="en-US" b="1" strike="noStrike" smtClean="0">
              <a:solidFill>
                <a:schemeClr val="tx1"/>
              </a:solidFill>
              <a:effectLst>
                <a:outerShdw blurRad="38100" dist="38100" dir="2700000" algn="tl">
                  <a:srgbClr val="000000">
                    <a:alpha val="43137"/>
                  </a:srgbClr>
                </a:outerShdw>
              </a:effectLst>
            </a:rPr>
            <a:t>- Xotira matnlarining funksional-uslubiy belgilarini aniqlash;</a:t>
          </a:r>
          <a:endParaRPr lang="ru-RU" b="1" strike="noStrike">
            <a:solidFill>
              <a:schemeClr val="tx1"/>
            </a:solidFill>
            <a:effectLst>
              <a:outerShdw blurRad="38100" dist="38100" dir="2700000" algn="tl">
                <a:srgbClr val="000000">
                  <a:alpha val="43137"/>
                </a:srgbClr>
              </a:outerShdw>
            </a:effectLst>
          </a:endParaRPr>
        </a:p>
      </dgm:t>
    </dgm:pt>
    <dgm:pt modelId="{60AE3A92-03C5-4C6A-8501-8132AA925CA4}" type="parTrans" cxnId="{C500C7BC-1D4D-4F0A-AA60-50886A49EFEE}">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3BDA643E-AAC8-433E-8C3B-6500C74DF528}" type="sibTrans" cxnId="{C500C7BC-1D4D-4F0A-AA60-50886A49EFEE}">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395EA399-7CE9-4A00-9649-5413417E3619}">
      <dgm:prSet/>
      <dgm:spPr/>
      <dgm:t>
        <a:bodyPr/>
        <a:lstStyle/>
        <a:p>
          <a:pPr rtl="0"/>
          <a:r>
            <a:rPr lang="en-US" b="1" strike="noStrike" smtClean="0">
              <a:solidFill>
                <a:schemeClr val="tx1"/>
              </a:solidFill>
              <a:effectLst>
                <a:outerShdw blurRad="38100" dist="38100" dir="2700000" algn="tl">
                  <a:srgbClr val="000000">
                    <a:alpha val="43137"/>
                  </a:srgbClr>
                </a:outerShdw>
              </a:effectLst>
            </a:rPr>
            <a:t>- Xotira matnlarining kognitiv va lingvomadaniy belgilarini ko‘rsatib berish.</a:t>
          </a:r>
          <a:endParaRPr lang="ru-RU" b="1" strike="noStrike">
            <a:solidFill>
              <a:schemeClr val="tx1"/>
            </a:solidFill>
            <a:effectLst>
              <a:outerShdw blurRad="38100" dist="38100" dir="2700000" algn="tl">
                <a:srgbClr val="000000">
                  <a:alpha val="43137"/>
                </a:srgbClr>
              </a:outerShdw>
            </a:effectLst>
          </a:endParaRPr>
        </a:p>
      </dgm:t>
    </dgm:pt>
    <dgm:pt modelId="{3391A0BE-7AAF-484E-9823-BBDE69C377AE}" type="parTrans" cxnId="{CD856AE2-094E-4CD4-830C-FC7F729332B0}">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FCA786DE-3B54-42BB-963A-444ADFEA70AA}" type="sibTrans" cxnId="{CD856AE2-094E-4CD4-830C-FC7F729332B0}">
      <dgm:prSet/>
      <dgm:spPr/>
      <dgm:t>
        <a:bodyPr/>
        <a:lstStyle/>
        <a:p>
          <a:endParaRPr lang="ru-RU" b="1" strike="noStrike">
            <a:solidFill>
              <a:schemeClr val="tx1"/>
            </a:solidFill>
            <a:effectLst>
              <a:outerShdw blurRad="38100" dist="38100" dir="2700000" algn="tl">
                <a:srgbClr val="000000">
                  <a:alpha val="43137"/>
                </a:srgbClr>
              </a:outerShdw>
            </a:effectLst>
          </a:endParaRPr>
        </a:p>
      </dgm:t>
    </dgm:pt>
    <dgm:pt modelId="{9F140C76-438A-4380-8444-ACC977708FD8}" type="pres">
      <dgm:prSet presAssocID="{D094CB1F-5E4C-49C1-A9E4-7CF6C8F90CA5}" presName="Name0" presStyleCnt="0">
        <dgm:presLayoutVars>
          <dgm:chMax val="7"/>
          <dgm:chPref val="7"/>
          <dgm:dir/>
        </dgm:presLayoutVars>
      </dgm:prSet>
      <dgm:spPr/>
      <dgm:t>
        <a:bodyPr/>
        <a:lstStyle/>
        <a:p>
          <a:endParaRPr lang="ru-RU"/>
        </a:p>
      </dgm:t>
    </dgm:pt>
    <dgm:pt modelId="{43D4931C-6EBD-4B13-992E-9338A584FC21}" type="pres">
      <dgm:prSet presAssocID="{D094CB1F-5E4C-49C1-A9E4-7CF6C8F90CA5}" presName="Name1" presStyleCnt="0"/>
      <dgm:spPr/>
    </dgm:pt>
    <dgm:pt modelId="{05055AB1-F161-4B14-9C12-F47CAED58B88}" type="pres">
      <dgm:prSet presAssocID="{D094CB1F-5E4C-49C1-A9E4-7CF6C8F90CA5}" presName="cycle" presStyleCnt="0"/>
      <dgm:spPr/>
    </dgm:pt>
    <dgm:pt modelId="{CC1D081F-6025-4D82-AB8C-244D97648933}" type="pres">
      <dgm:prSet presAssocID="{D094CB1F-5E4C-49C1-A9E4-7CF6C8F90CA5}" presName="srcNode" presStyleLbl="node1" presStyleIdx="0" presStyleCnt="5"/>
      <dgm:spPr/>
    </dgm:pt>
    <dgm:pt modelId="{D2973591-1945-4B74-9AE4-BACA1C9E749F}" type="pres">
      <dgm:prSet presAssocID="{D094CB1F-5E4C-49C1-A9E4-7CF6C8F90CA5}" presName="conn" presStyleLbl="parChTrans1D2" presStyleIdx="0" presStyleCnt="1"/>
      <dgm:spPr/>
      <dgm:t>
        <a:bodyPr/>
        <a:lstStyle/>
        <a:p>
          <a:endParaRPr lang="ru-RU"/>
        </a:p>
      </dgm:t>
    </dgm:pt>
    <dgm:pt modelId="{63E5D211-6341-42D1-A7C9-9634A401AE72}" type="pres">
      <dgm:prSet presAssocID="{D094CB1F-5E4C-49C1-A9E4-7CF6C8F90CA5}" presName="extraNode" presStyleLbl="node1" presStyleIdx="0" presStyleCnt="5"/>
      <dgm:spPr/>
    </dgm:pt>
    <dgm:pt modelId="{D5399963-BC39-4E86-B20E-7CD0CB3A434E}" type="pres">
      <dgm:prSet presAssocID="{D094CB1F-5E4C-49C1-A9E4-7CF6C8F90CA5}" presName="dstNode" presStyleLbl="node1" presStyleIdx="0" presStyleCnt="5"/>
      <dgm:spPr/>
    </dgm:pt>
    <dgm:pt modelId="{A6617876-555C-4F90-A136-3A48583B87E9}" type="pres">
      <dgm:prSet presAssocID="{1269A465-6855-45DD-BD4A-95F798C3AF94}" presName="text_1" presStyleLbl="node1" presStyleIdx="0" presStyleCnt="5">
        <dgm:presLayoutVars>
          <dgm:bulletEnabled val="1"/>
        </dgm:presLayoutVars>
      </dgm:prSet>
      <dgm:spPr/>
      <dgm:t>
        <a:bodyPr/>
        <a:lstStyle/>
        <a:p>
          <a:endParaRPr lang="ru-RU"/>
        </a:p>
      </dgm:t>
    </dgm:pt>
    <dgm:pt modelId="{4374996A-1430-4882-9366-0710F479680A}" type="pres">
      <dgm:prSet presAssocID="{1269A465-6855-45DD-BD4A-95F798C3AF94}" presName="accent_1" presStyleCnt="0"/>
      <dgm:spPr/>
    </dgm:pt>
    <dgm:pt modelId="{04C457FC-1B58-479D-AEB2-97C8D7DE6CB6}" type="pres">
      <dgm:prSet presAssocID="{1269A465-6855-45DD-BD4A-95F798C3AF94}" presName="accentRepeatNode" presStyleLbl="solidFgAcc1" presStyleIdx="0" presStyleCnt="5"/>
      <dgm:spPr/>
    </dgm:pt>
    <dgm:pt modelId="{CA3FCEE4-8609-4AC3-826B-F7C1263A6321}" type="pres">
      <dgm:prSet presAssocID="{E23EC6FA-CCD7-4973-A30B-22E3804B5A5B}" presName="text_2" presStyleLbl="node1" presStyleIdx="1" presStyleCnt="5">
        <dgm:presLayoutVars>
          <dgm:bulletEnabled val="1"/>
        </dgm:presLayoutVars>
      </dgm:prSet>
      <dgm:spPr/>
      <dgm:t>
        <a:bodyPr/>
        <a:lstStyle/>
        <a:p>
          <a:endParaRPr lang="ru-RU"/>
        </a:p>
      </dgm:t>
    </dgm:pt>
    <dgm:pt modelId="{EDD83A80-E944-45A0-AF21-80A610DA63A5}" type="pres">
      <dgm:prSet presAssocID="{E23EC6FA-CCD7-4973-A30B-22E3804B5A5B}" presName="accent_2" presStyleCnt="0"/>
      <dgm:spPr/>
    </dgm:pt>
    <dgm:pt modelId="{3192CCA8-4A27-40BB-9F87-A7E7E111C37B}" type="pres">
      <dgm:prSet presAssocID="{E23EC6FA-CCD7-4973-A30B-22E3804B5A5B}" presName="accentRepeatNode" presStyleLbl="solidFgAcc1" presStyleIdx="1" presStyleCnt="5"/>
      <dgm:spPr/>
    </dgm:pt>
    <dgm:pt modelId="{F9CC001E-BB75-4BE0-8F83-A4A2FBD67BE4}" type="pres">
      <dgm:prSet presAssocID="{C01AFD7D-6587-44D8-93D7-596A8063CCBB}" presName="text_3" presStyleLbl="node1" presStyleIdx="2" presStyleCnt="5">
        <dgm:presLayoutVars>
          <dgm:bulletEnabled val="1"/>
        </dgm:presLayoutVars>
      </dgm:prSet>
      <dgm:spPr/>
      <dgm:t>
        <a:bodyPr/>
        <a:lstStyle/>
        <a:p>
          <a:endParaRPr lang="ru-RU"/>
        </a:p>
      </dgm:t>
    </dgm:pt>
    <dgm:pt modelId="{5187ADA7-AF72-4352-8DD1-E2C03B9456F7}" type="pres">
      <dgm:prSet presAssocID="{C01AFD7D-6587-44D8-93D7-596A8063CCBB}" presName="accent_3" presStyleCnt="0"/>
      <dgm:spPr/>
    </dgm:pt>
    <dgm:pt modelId="{FCE6278A-9621-4F5F-92DB-E7ADEFB657C0}" type="pres">
      <dgm:prSet presAssocID="{C01AFD7D-6587-44D8-93D7-596A8063CCBB}" presName="accentRepeatNode" presStyleLbl="solidFgAcc1" presStyleIdx="2" presStyleCnt="5"/>
      <dgm:spPr/>
    </dgm:pt>
    <dgm:pt modelId="{30B06D24-6C28-47D8-9DE4-98B16FC5E48A}" type="pres">
      <dgm:prSet presAssocID="{D955097C-1064-4F5A-ADDE-27B3270E531D}" presName="text_4" presStyleLbl="node1" presStyleIdx="3" presStyleCnt="5">
        <dgm:presLayoutVars>
          <dgm:bulletEnabled val="1"/>
        </dgm:presLayoutVars>
      </dgm:prSet>
      <dgm:spPr/>
      <dgm:t>
        <a:bodyPr/>
        <a:lstStyle/>
        <a:p>
          <a:endParaRPr lang="ru-RU"/>
        </a:p>
      </dgm:t>
    </dgm:pt>
    <dgm:pt modelId="{ACC37B62-A6D8-45F6-B8FE-40E53DA0043E}" type="pres">
      <dgm:prSet presAssocID="{D955097C-1064-4F5A-ADDE-27B3270E531D}" presName="accent_4" presStyleCnt="0"/>
      <dgm:spPr/>
    </dgm:pt>
    <dgm:pt modelId="{F82B8193-6BB6-419B-82F1-1F56EF883BB2}" type="pres">
      <dgm:prSet presAssocID="{D955097C-1064-4F5A-ADDE-27B3270E531D}" presName="accentRepeatNode" presStyleLbl="solidFgAcc1" presStyleIdx="3" presStyleCnt="5"/>
      <dgm:spPr/>
    </dgm:pt>
    <dgm:pt modelId="{45D8FC57-BDDD-4522-B728-C1DD4BE5FFBD}" type="pres">
      <dgm:prSet presAssocID="{395EA399-7CE9-4A00-9649-5413417E3619}" presName="text_5" presStyleLbl="node1" presStyleIdx="4" presStyleCnt="5">
        <dgm:presLayoutVars>
          <dgm:bulletEnabled val="1"/>
        </dgm:presLayoutVars>
      </dgm:prSet>
      <dgm:spPr/>
      <dgm:t>
        <a:bodyPr/>
        <a:lstStyle/>
        <a:p>
          <a:endParaRPr lang="ru-RU"/>
        </a:p>
      </dgm:t>
    </dgm:pt>
    <dgm:pt modelId="{4359F3CA-1F51-4396-9F89-72ECB2355302}" type="pres">
      <dgm:prSet presAssocID="{395EA399-7CE9-4A00-9649-5413417E3619}" presName="accent_5" presStyleCnt="0"/>
      <dgm:spPr/>
    </dgm:pt>
    <dgm:pt modelId="{0887755D-8886-495F-9EAF-2956A24D14D8}" type="pres">
      <dgm:prSet presAssocID="{395EA399-7CE9-4A00-9649-5413417E3619}" presName="accentRepeatNode" presStyleLbl="solidFgAcc1" presStyleIdx="4" presStyleCnt="5"/>
      <dgm:spPr/>
    </dgm:pt>
  </dgm:ptLst>
  <dgm:cxnLst>
    <dgm:cxn modelId="{9EAE72F2-FCD6-4887-BED0-B6C367DEC117}" type="presOf" srcId="{1269A465-6855-45DD-BD4A-95F798C3AF94}" destId="{A6617876-555C-4F90-A136-3A48583B87E9}" srcOrd="0" destOrd="0" presId="urn:microsoft.com/office/officeart/2008/layout/VerticalCurvedList"/>
    <dgm:cxn modelId="{F3CC5717-A316-4F27-AA65-7F6862F691A1}" type="presOf" srcId="{D955097C-1064-4F5A-ADDE-27B3270E531D}" destId="{30B06D24-6C28-47D8-9DE4-98B16FC5E48A}" srcOrd="0" destOrd="0" presId="urn:microsoft.com/office/officeart/2008/layout/VerticalCurvedList"/>
    <dgm:cxn modelId="{7E73DA0C-F2BA-4C73-8673-9C3D8A4B0B3E}" type="presOf" srcId="{E23EC6FA-CCD7-4973-A30B-22E3804B5A5B}" destId="{CA3FCEE4-8609-4AC3-826B-F7C1263A6321}" srcOrd="0" destOrd="0" presId="urn:microsoft.com/office/officeart/2008/layout/VerticalCurvedList"/>
    <dgm:cxn modelId="{C500C7BC-1D4D-4F0A-AA60-50886A49EFEE}" srcId="{D094CB1F-5E4C-49C1-A9E4-7CF6C8F90CA5}" destId="{D955097C-1064-4F5A-ADDE-27B3270E531D}" srcOrd="3" destOrd="0" parTransId="{60AE3A92-03C5-4C6A-8501-8132AA925CA4}" sibTransId="{3BDA643E-AAC8-433E-8C3B-6500C74DF528}"/>
    <dgm:cxn modelId="{2FCDEA01-8940-41CA-8519-6AC575ED5489}" srcId="{D094CB1F-5E4C-49C1-A9E4-7CF6C8F90CA5}" destId="{C01AFD7D-6587-44D8-93D7-596A8063CCBB}" srcOrd="2" destOrd="0" parTransId="{CE05F6A4-6E71-454D-8DE5-E3FC4FBB71E8}" sibTransId="{36E9D70B-A6D8-4F29-8676-7BF25C4131BE}"/>
    <dgm:cxn modelId="{CD856AE2-094E-4CD4-830C-FC7F729332B0}" srcId="{D094CB1F-5E4C-49C1-A9E4-7CF6C8F90CA5}" destId="{395EA399-7CE9-4A00-9649-5413417E3619}" srcOrd="4" destOrd="0" parTransId="{3391A0BE-7AAF-484E-9823-BBDE69C377AE}" sibTransId="{FCA786DE-3B54-42BB-963A-444ADFEA70AA}"/>
    <dgm:cxn modelId="{955AF1B4-7E77-4D99-B362-DF7DFA247378}" type="presOf" srcId="{395EA399-7CE9-4A00-9649-5413417E3619}" destId="{45D8FC57-BDDD-4522-B728-C1DD4BE5FFBD}" srcOrd="0" destOrd="0" presId="urn:microsoft.com/office/officeart/2008/layout/VerticalCurvedList"/>
    <dgm:cxn modelId="{FC64B7F9-E2B6-4DED-88A9-A4CB1A0DE334}" type="presOf" srcId="{C01AFD7D-6587-44D8-93D7-596A8063CCBB}" destId="{F9CC001E-BB75-4BE0-8F83-A4A2FBD67BE4}" srcOrd="0" destOrd="0" presId="urn:microsoft.com/office/officeart/2008/layout/VerticalCurvedList"/>
    <dgm:cxn modelId="{0B7B4368-189D-479E-AD4D-C3AE0F7EDB2C}" type="presOf" srcId="{D094CB1F-5E4C-49C1-A9E4-7CF6C8F90CA5}" destId="{9F140C76-438A-4380-8444-ACC977708FD8}" srcOrd="0" destOrd="0" presId="urn:microsoft.com/office/officeart/2008/layout/VerticalCurvedList"/>
    <dgm:cxn modelId="{DCE42916-6ABC-4346-8866-AEC6F7F83070}" srcId="{D094CB1F-5E4C-49C1-A9E4-7CF6C8F90CA5}" destId="{1269A465-6855-45DD-BD4A-95F798C3AF94}" srcOrd="0" destOrd="0" parTransId="{950C8BB9-0E2F-48F8-8AB1-B62B50560D0A}" sibTransId="{FE7B4BA1-C9B1-41A4-A21F-E34249899A70}"/>
    <dgm:cxn modelId="{5F99207A-9A31-4CAD-8BAC-C787B5A7003E}" type="presOf" srcId="{FE7B4BA1-C9B1-41A4-A21F-E34249899A70}" destId="{D2973591-1945-4B74-9AE4-BACA1C9E749F}" srcOrd="0" destOrd="0" presId="urn:microsoft.com/office/officeart/2008/layout/VerticalCurvedList"/>
    <dgm:cxn modelId="{2A83785B-0A79-4A48-8520-F34909CF4644}" srcId="{D094CB1F-5E4C-49C1-A9E4-7CF6C8F90CA5}" destId="{E23EC6FA-CCD7-4973-A30B-22E3804B5A5B}" srcOrd="1" destOrd="0" parTransId="{B4E92FA6-0C2B-4D51-8B93-B7D9FC1D267E}" sibTransId="{3833A0EE-524F-4193-AC46-E92079FCC9EF}"/>
    <dgm:cxn modelId="{AF042678-9C51-4FE3-8BA7-E20CC35D6458}" type="presParOf" srcId="{9F140C76-438A-4380-8444-ACC977708FD8}" destId="{43D4931C-6EBD-4B13-992E-9338A584FC21}" srcOrd="0" destOrd="0" presId="urn:microsoft.com/office/officeart/2008/layout/VerticalCurvedList"/>
    <dgm:cxn modelId="{07014130-8178-46EB-A553-726FB79F7FE4}" type="presParOf" srcId="{43D4931C-6EBD-4B13-992E-9338A584FC21}" destId="{05055AB1-F161-4B14-9C12-F47CAED58B88}" srcOrd="0" destOrd="0" presId="urn:microsoft.com/office/officeart/2008/layout/VerticalCurvedList"/>
    <dgm:cxn modelId="{ABCE667D-D2FD-44FE-880D-A859AFC4EA34}" type="presParOf" srcId="{05055AB1-F161-4B14-9C12-F47CAED58B88}" destId="{CC1D081F-6025-4D82-AB8C-244D97648933}" srcOrd="0" destOrd="0" presId="urn:microsoft.com/office/officeart/2008/layout/VerticalCurvedList"/>
    <dgm:cxn modelId="{EE498B46-F507-4DE2-85CD-76ECA75DB4EB}" type="presParOf" srcId="{05055AB1-F161-4B14-9C12-F47CAED58B88}" destId="{D2973591-1945-4B74-9AE4-BACA1C9E749F}" srcOrd="1" destOrd="0" presId="urn:microsoft.com/office/officeart/2008/layout/VerticalCurvedList"/>
    <dgm:cxn modelId="{0CF48536-40C0-4487-9247-FE5DC7E811F3}" type="presParOf" srcId="{05055AB1-F161-4B14-9C12-F47CAED58B88}" destId="{63E5D211-6341-42D1-A7C9-9634A401AE72}" srcOrd="2" destOrd="0" presId="urn:microsoft.com/office/officeart/2008/layout/VerticalCurvedList"/>
    <dgm:cxn modelId="{078F5403-FCA7-45C4-95CA-B56C238C4503}" type="presParOf" srcId="{05055AB1-F161-4B14-9C12-F47CAED58B88}" destId="{D5399963-BC39-4E86-B20E-7CD0CB3A434E}" srcOrd="3" destOrd="0" presId="urn:microsoft.com/office/officeart/2008/layout/VerticalCurvedList"/>
    <dgm:cxn modelId="{260EAECD-49F1-43D4-ABBB-A0F2A94F58A4}" type="presParOf" srcId="{43D4931C-6EBD-4B13-992E-9338A584FC21}" destId="{A6617876-555C-4F90-A136-3A48583B87E9}" srcOrd="1" destOrd="0" presId="urn:microsoft.com/office/officeart/2008/layout/VerticalCurvedList"/>
    <dgm:cxn modelId="{97298D5A-1DA6-4ADE-8D69-D7818A16B4FB}" type="presParOf" srcId="{43D4931C-6EBD-4B13-992E-9338A584FC21}" destId="{4374996A-1430-4882-9366-0710F479680A}" srcOrd="2" destOrd="0" presId="urn:microsoft.com/office/officeart/2008/layout/VerticalCurvedList"/>
    <dgm:cxn modelId="{3F6DB32B-49FE-4C5C-B2F3-54C6881EDFE7}" type="presParOf" srcId="{4374996A-1430-4882-9366-0710F479680A}" destId="{04C457FC-1B58-479D-AEB2-97C8D7DE6CB6}" srcOrd="0" destOrd="0" presId="urn:microsoft.com/office/officeart/2008/layout/VerticalCurvedList"/>
    <dgm:cxn modelId="{62346E5D-FE6B-4044-8C05-7DF0BA09A998}" type="presParOf" srcId="{43D4931C-6EBD-4B13-992E-9338A584FC21}" destId="{CA3FCEE4-8609-4AC3-826B-F7C1263A6321}" srcOrd="3" destOrd="0" presId="urn:microsoft.com/office/officeart/2008/layout/VerticalCurvedList"/>
    <dgm:cxn modelId="{AAC3272D-5C87-43FA-A663-DA55B16B2CCB}" type="presParOf" srcId="{43D4931C-6EBD-4B13-992E-9338A584FC21}" destId="{EDD83A80-E944-45A0-AF21-80A610DA63A5}" srcOrd="4" destOrd="0" presId="urn:microsoft.com/office/officeart/2008/layout/VerticalCurvedList"/>
    <dgm:cxn modelId="{5B128F24-2B24-4E63-9FDF-F3914F8C201F}" type="presParOf" srcId="{EDD83A80-E944-45A0-AF21-80A610DA63A5}" destId="{3192CCA8-4A27-40BB-9F87-A7E7E111C37B}" srcOrd="0" destOrd="0" presId="urn:microsoft.com/office/officeart/2008/layout/VerticalCurvedList"/>
    <dgm:cxn modelId="{91FB8F09-E511-4E11-9B65-D63E916D0244}" type="presParOf" srcId="{43D4931C-6EBD-4B13-992E-9338A584FC21}" destId="{F9CC001E-BB75-4BE0-8F83-A4A2FBD67BE4}" srcOrd="5" destOrd="0" presId="urn:microsoft.com/office/officeart/2008/layout/VerticalCurvedList"/>
    <dgm:cxn modelId="{F906085F-48E7-4B07-9C7E-732A7114681D}" type="presParOf" srcId="{43D4931C-6EBD-4B13-992E-9338A584FC21}" destId="{5187ADA7-AF72-4352-8DD1-E2C03B9456F7}" srcOrd="6" destOrd="0" presId="urn:microsoft.com/office/officeart/2008/layout/VerticalCurvedList"/>
    <dgm:cxn modelId="{33171170-CDDF-4B8F-B3D2-2464DFC72896}" type="presParOf" srcId="{5187ADA7-AF72-4352-8DD1-E2C03B9456F7}" destId="{FCE6278A-9621-4F5F-92DB-E7ADEFB657C0}" srcOrd="0" destOrd="0" presId="urn:microsoft.com/office/officeart/2008/layout/VerticalCurvedList"/>
    <dgm:cxn modelId="{0574CDAE-5D2E-4789-A592-5F8EEA7EE067}" type="presParOf" srcId="{43D4931C-6EBD-4B13-992E-9338A584FC21}" destId="{30B06D24-6C28-47D8-9DE4-98B16FC5E48A}" srcOrd="7" destOrd="0" presId="urn:microsoft.com/office/officeart/2008/layout/VerticalCurvedList"/>
    <dgm:cxn modelId="{8B963CC8-B318-4D14-B6CC-1F57ED077537}" type="presParOf" srcId="{43D4931C-6EBD-4B13-992E-9338A584FC21}" destId="{ACC37B62-A6D8-45F6-B8FE-40E53DA0043E}" srcOrd="8" destOrd="0" presId="urn:microsoft.com/office/officeart/2008/layout/VerticalCurvedList"/>
    <dgm:cxn modelId="{516C62E9-0E62-4D34-805E-E80085FE8C46}" type="presParOf" srcId="{ACC37B62-A6D8-45F6-B8FE-40E53DA0043E}" destId="{F82B8193-6BB6-419B-82F1-1F56EF883BB2}" srcOrd="0" destOrd="0" presId="urn:microsoft.com/office/officeart/2008/layout/VerticalCurvedList"/>
    <dgm:cxn modelId="{A528C5F3-4846-4EE5-BB1A-84900DD2E325}" type="presParOf" srcId="{43D4931C-6EBD-4B13-992E-9338A584FC21}" destId="{45D8FC57-BDDD-4522-B728-C1DD4BE5FFBD}" srcOrd="9" destOrd="0" presId="urn:microsoft.com/office/officeart/2008/layout/VerticalCurvedList"/>
    <dgm:cxn modelId="{B1170A6E-F28B-47AD-9E87-CD035DE8D2A5}" type="presParOf" srcId="{43D4931C-6EBD-4B13-992E-9338A584FC21}" destId="{4359F3CA-1F51-4396-9F89-72ECB2355302}" srcOrd="10" destOrd="0" presId="urn:microsoft.com/office/officeart/2008/layout/VerticalCurvedList"/>
    <dgm:cxn modelId="{9974D4EA-E266-4141-AD62-C36F10E8EF66}" type="presParOf" srcId="{4359F3CA-1F51-4396-9F89-72ECB2355302}" destId="{0887755D-8886-495F-9EAF-2956A24D14D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E14A5A10-4886-4EA3-8821-67BF17B1EEAF}" type="doc">
      <dgm:prSet loTypeId="urn:microsoft.com/office/officeart/2005/8/layout/orgChart1" loCatId="hierarchy" qsTypeId="urn:microsoft.com/office/officeart/2005/8/quickstyle/3d3" qsCatId="3D" csTypeId="urn:microsoft.com/office/officeart/2005/8/colors/colorful2" csCatId="colorful"/>
      <dgm:spPr/>
      <dgm:t>
        <a:bodyPr/>
        <a:lstStyle/>
        <a:p>
          <a:endParaRPr lang="ru-RU"/>
        </a:p>
      </dgm:t>
    </dgm:pt>
    <dgm:pt modelId="{D381B39C-F344-45A4-BC1A-9ED22F774B33}">
      <dgm:prSet custT="1"/>
      <dgm:spPr/>
      <dgm:t>
        <a:bodyPr/>
        <a:lstStyle/>
        <a:p>
          <a:pPr rtl="0"/>
          <a:r>
            <a:rPr lang="en-US" sz="3700" dirty="0" err="1" smtClean="0"/>
            <a:t>Bundan</a:t>
          </a:r>
          <a:r>
            <a:rPr lang="en-US" sz="3700" dirty="0" smtClean="0"/>
            <a:t> </a:t>
          </a:r>
          <a:r>
            <a:rPr lang="en-US" sz="3700" dirty="0" err="1" smtClean="0"/>
            <a:t>tashqari</a:t>
          </a:r>
          <a:r>
            <a:rPr lang="en-US" sz="3700" dirty="0" smtClean="0"/>
            <a:t> </a:t>
          </a:r>
          <a:r>
            <a:rPr lang="en-US" sz="3700" dirty="0" err="1" smtClean="0"/>
            <a:t>ushbu</a:t>
          </a:r>
          <a:r>
            <a:rPr lang="en-US" sz="3700" dirty="0" smtClean="0"/>
            <a:t> </a:t>
          </a:r>
          <a:r>
            <a:rPr lang="en-US" sz="3700" dirty="0" err="1" smtClean="0"/>
            <a:t>misolga</a:t>
          </a:r>
          <a:r>
            <a:rPr lang="en-US" sz="3700" dirty="0" smtClean="0"/>
            <a:t> </a:t>
          </a:r>
          <a:r>
            <a:rPr lang="en-US" sz="3700" dirty="0" err="1" smtClean="0"/>
            <a:t>ahamiyat</a:t>
          </a:r>
          <a:r>
            <a:rPr lang="en-US" sz="3700" dirty="0" smtClean="0"/>
            <a:t> </a:t>
          </a:r>
          <a:r>
            <a:rPr lang="en-US" sz="3700" dirty="0" err="1" smtClean="0"/>
            <a:t>qaratsak</a:t>
          </a:r>
          <a:r>
            <a:rPr lang="en-US" sz="3700" dirty="0" smtClean="0"/>
            <a:t>: </a:t>
          </a:r>
          <a:r>
            <a:rPr lang="en-US" sz="3700" i="1" dirty="0" smtClean="0"/>
            <a:t>«—Jon </a:t>
          </a:r>
          <a:r>
            <a:rPr lang="en-US" sz="3700" i="1" dirty="0" err="1" smtClean="0"/>
            <a:t>uka</a:t>
          </a:r>
          <a:r>
            <a:rPr lang="en-US" sz="3700" i="1" dirty="0" smtClean="0"/>
            <a:t>, </a:t>
          </a:r>
          <a:r>
            <a:rPr lang="en-US" sz="3700" i="1" dirty="0" err="1" smtClean="0"/>
            <a:t>bitta</a:t>
          </a:r>
          <a:r>
            <a:rPr lang="en-US" sz="3700" i="1" dirty="0" smtClean="0"/>
            <a:t> </a:t>
          </a:r>
          <a:r>
            <a:rPr lang="en-US" sz="3700" i="1" dirty="0" err="1" smtClean="0"/>
            <a:t>papiros</a:t>
          </a:r>
          <a:r>
            <a:rPr lang="en-US" sz="3700" i="1" dirty="0" smtClean="0"/>
            <a:t> </a:t>
          </a:r>
          <a:r>
            <a:rPr lang="en-US" sz="3700" i="1" dirty="0" err="1" smtClean="0"/>
            <a:t>opkelib</a:t>
          </a:r>
          <a:r>
            <a:rPr lang="en-US" sz="3700" i="1" dirty="0" smtClean="0"/>
            <a:t> </a:t>
          </a:r>
          <a:r>
            <a:rPr lang="en-US" sz="3700" i="1" dirty="0" err="1" smtClean="0"/>
            <a:t>bering</a:t>
          </a:r>
          <a:r>
            <a:rPr lang="en-US" sz="3700" i="1" dirty="0" smtClean="0"/>
            <a:t>, — deb </a:t>
          </a:r>
          <a:r>
            <a:rPr lang="en-US" sz="3700" i="1" dirty="0" err="1" smtClean="0"/>
            <a:t>yalindim</a:t>
          </a:r>
          <a:r>
            <a:rPr lang="en-US" sz="3700" i="1" dirty="0" smtClean="0"/>
            <a:t>. </a:t>
          </a:r>
          <a:r>
            <a:rPr lang="en-US" sz="3700" i="1" dirty="0" err="1" smtClean="0"/>
            <a:t>Jo‘raxon</a:t>
          </a:r>
          <a:r>
            <a:rPr lang="en-US" sz="3700" i="1" dirty="0" smtClean="0"/>
            <a:t> </a:t>
          </a:r>
          <a:r>
            <a:rPr lang="en-US" sz="3700" i="1" dirty="0" err="1" smtClean="0"/>
            <a:t>pulni</a:t>
          </a:r>
          <a:r>
            <a:rPr lang="en-US" sz="3700" i="1" dirty="0" smtClean="0"/>
            <a:t> </a:t>
          </a:r>
          <a:r>
            <a:rPr lang="en-US" sz="3700" i="1" dirty="0" err="1" smtClean="0"/>
            <a:t>olib</a:t>
          </a:r>
          <a:r>
            <a:rPr lang="en-US" sz="3700" i="1" dirty="0" smtClean="0"/>
            <a:t>, </a:t>
          </a:r>
          <a:r>
            <a:rPr lang="en-US" sz="3700" i="1" dirty="0" err="1" smtClean="0"/>
            <a:t>zing‘illagancha</a:t>
          </a:r>
          <a:r>
            <a:rPr lang="en-US" sz="3700" i="1" dirty="0" smtClean="0"/>
            <a:t> </a:t>
          </a:r>
          <a:r>
            <a:rPr lang="en-US" sz="3700" i="1" dirty="0" err="1" smtClean="0"/>
            <a:t>ketdi</a:t>
          </a:r>
          <a:r>
            <a:rPr lang="en-US" sz="3700" i="1" dirty="0" smtClean="0"/>
            <a:t>». </a:t>
          </a:r>
          <a:r>
            <a:rPr lang="en-US" sz="3700" dirty="0" err="1" smtClean="0"/>
            <a:t>Misolda</a:t>
          </a:r>
          <a:r>
            <a:rPr lang="en-US" sz="3700" dirty="0" smtClean="0"/>
            <a:t> </a:t>
          </a:r>
          <a:r>
            <a:rPr lang="en-US" sz="3700" dirty="0" err="1" smtClean="0"/>
            <a:t>qo‘llanilgan</a:t>
          </a:r>
          <a:r>
            <a:rPr lang="en-US" sz="3700" dirty="0" smtClean="0"/>
            <a:t> </a:t>
          </a:r>
          <a:r>
            <a:rPr lang="en-US" sz="3700" i="1" dirty="0" err="1" smtClean="0"/>
            <a:t>opkelib</a:t>
          </a:r>
          <a:r>
            <a:rPr lang="en-US" sz="3700" i="1" dirty="0" smtClean="0"/>
            <a:t> </a:t>
          </a:r>
          <a:r>
            <a:rPr lang="en-US" sz="3700" dirty="0" smtClean="0"/>
            <a:t> </a:t>
          </a:r>
          <a:r>
            <a:rPr lang="en-US" sz="3700" dirty="0" err="1" smtClean="0"/>
            <a:t>so‘zi</a:t>
          </a:r>
          <a:r>
            <a:rPr lang="en-US" sz="3700" dirty="0" smtClean="0"/>
            <a:t> </a:t>
          </a:r>
          <a:r>
            <a:rPr lang="en-US" sz="3700" dirty="0" err="1" smtClean="0"/>
            <a:t>so‘zlashuv</a:t>
          </a:r>
          <a:r>
            <a:rPr lang="en-US" sz="3700" dirty="0" smtClean="0"/>
            <a:t> </a:t>
          </a:r>
          <a:r>
            <a:rPr lang="en-US" sz="3700" dirty="0" err="1" smtClean="0"/>
            <a:t>uslubining</a:t>
          </a:r>
          <a:r>
            <a:rPr lang="en-US" sz="3700" dirty="0" smtClean="0"/>
            <a:t> </a:t>
          </a:r>
          <a:r>
            <a:rPr lang="en-US" sz="3700" dirty="0" err="1" smtClean="0"/>
            <a:t>fonetik</a:t>
          </a:r>
          <a:r>
            <a:rPr lang="en-US" sz="3700" dirty="0" smtClean="0"/>
            <a:t> </a:t>
          </a:r>
          <a:r>
            <a:rPr lang="en-US" sz="3700" dirty="0" err="1" smtClean="0"/>
            <a:t>xususiyatiga</a:t>
          </a:r>
          <a:r>
            <a:rPr lang="en-US" sz="3700" dirty="0" smtClean="0"/>
            <a:t> </a:t>
          </a:r>
          <a:r>
            <a:rPr lang="en-US" sz="3700" dirty="0" err="1" smtClean="0"/>
            <a:t>oid</a:t>
          </a:r>
          <a:r>
            <a:rPr lang="en-US" sz="3700" dirty="0" smtClean="0"/>
            <a:t> </a:t>
          </a:r>
          <a:r>
            <a:rPr lang="en-US" sz="3700" dirty="0" err="1" smtClean="0"/>
            <a:t>hodisa</a:t>
          </a:r>
          <a:r>
            <a:rPr lang="en-US" sz="3700" dirty="0" smtClean="0"/>
            <a:t> </a:t>
          </a:r>
          <a:r>
            <a:rPr lang="en-US" sz="3700" dirty="0" err="1" smtClean="0"/>
            <a:t>bo‘lib</a:t>
          </a:r>
          <a:r>
            <a:rPr lang="en-US" sz="3700" dirty="0" smtClean="0"/>
            <a:t>, </a:t>
          </a:r>
          <a:r>
            <a:rPr lang="en-US" sz="3700" dirty="0" err="1" smtClean="0"/>
            <a:t>so‘zga</a:t>
          </a:r>
          <a:r>
            <a:rPr lang="en-US" sz="3700" dirty="0" smtClean="0"/>
            <a:t> </a:t>
          </a:r>
          <a:r>
            <a:rPr lang="en-US" sz="3700" dirty="0" err="1" smtClean="0"/>
            <a:t>boshqa</a:t>
          </a:r>
          <a:r>
            <a:rPr lang="en-US" sz="3700" dirty="0" smtClean="0"/>
            <a:t> </a:t>
          </a:r>
          <a:r>
            <a:rPr lang="en-US" sz="3700" dirty="0" err="1" smtClean="0"/>
            <a:t>so‘zni</a:t>
          </a:r>
          <a:r>
            <a:rPr lang="en-US" sz="3700" dirty="0" smtClean="0"/>
            <a:t> </a:t>
          </a:r>
          <a:r>
            <a:rPr lang="en-US" sz="3700" dirty="0" err="1" smtClean="0"/>
            <a:t>qo‘shish</a:t>
          </a:r>
          <a:r>
            <a:rPr lang="en-US" sz="3700" dirty="0" smtClean="0"/>
            <a:t> </a:t>
          </a:r>
          <a:r>
            <a:rPr lang="en-US" sz="3700" dirty="0" err="1" smtClean="0"/>
            <a:t>orqali</a:t>
          </a:r>
          <a:r>
            <a:rPr lang="en-US" sz="3700" dirty="0" smtClean="0"/>
            <a:t> </a:t>
          </a:r>
          <a:r>
            <a:rPr lang="en-US" sz="3700" dirty="0" err="1" smtClean="0"/>
            <a:t>so‘z</a:t>
          </a:r>
          <a:r>
            <a:rPr lang="en-US" sz="3700" dirty="0" smtClean="0"/>
            <a:t> </a:t>
          </a:r>
          <a:r>
            <a:rPr lang="en-US" sz="3700" dirty="0" err="1" smtClean="0"/>
            <a:t>asosida</a:t>
          </a:r>
          <a:r>
            <a:rPr lang="en-US" sz="3700" dirty="0" smtClean="0"/>
            <a:t> </a:t>
          </a:r>
          <a:r>
            <a:rPr lang="en-US" sz="3700" dirty="0" err="1" smtClean="0"/>
            <a:t>qisqarish</a:t>
          </a:r>
          <a:r>
            <a:rPr lang="en-US" sz="3700" dirty="0" smtClean="0"/>
            <a:t> </a:t>
          </a:r>
          <a:r>
            <a:rPr lang="en-US" sz="3700" dirty="0" err="1" smtClean="0"/>
            <a:t>hodisasi</a:t>
          </a:r>
          <a:r>
            <a:rPr lang="en-US" sz="3700" dirty="0" smtClean="0"/>
            <a:t> </a:t>
          </a:r>
          <a:r>
            <a:rPr lang="en-US" sz="3700" dirty="0" err="1" smtClean="0"/>
            <a:t>ya’ni</a:t>
          </a:r>
          <a:r>
            <a:rPr lang="en-US" sz="3700" dirty="0" smtClean="0"/>
            <a:t> </a:t>
          </a:r>
          <a:r>
            <a:rPr lang="en-US" sz="3700" i="1" dirty="0" err="1" smtClean="0"/>
            <a:t>olib</a:t>
          </a:r>
          <a:r>
            <a:rPr lang="en-US" sz="3700" i="1" dirty="0" smtClean="0"/>
            <a:t> </a:t>
          </a:r>
          <a:r>
            <a:rPr lang="en-US" sz="3700" i="1" dirty="0" err="1" smtClean="0"/>
            <a:t>kelib</a:t>
          </a:r>
          <a:r>
            <a:rPr lang="en-US" sz="3700" dirty="0" smtClean="0"/>
            <a:t> </a:t>
          </a:r>
          <a:r>
            <a:rPr lang="en-US" sz="3700" dirty="0" err="1" smtClean="0"/>
            <a:t>so‘zi</a:t>
          </a:r>
          <a:r>
            <a:rPr lang="en-US" sz="3700" dirty="0" smtClean="0"/>
            <a:t> </a:t>
          </a:r>
          <a:r>
            <a:rPr lang="en-US" sz="3700" dirty="0" err="1" smtClean="0"/>
            <a:t>o‘zaro</a:t>
          </a:r>
          <a:r>
            <a:rPr lang="en-US" sz="3700" dirty="0" smtClean="0"/>
            <a:t> </a:t>
          </a:r>
          <a:r>
            <a:rPr lang="en-US" sz="3700" dirty="0" err="1" smtClean="0"/>
            <a:t>birikib</a:t>
          </a:r>
          <a:r>
            <a:rPr lang="en-US" sz="3700" dirty="0" smtClean="0"/>
            <a:t> </a:t>
          </a:r>
          <a:r>
            <a:rPr lang="en-US" sz="3700" i="1" dirty="0" err="1" smtClean="0"/>
            <a:t>opkelib</a:t>
          </a:r>
          <a:r>
            <a:rPr lang="en-US" sz="3700" dirty="0" smtClean="0"/>
            <a:t> </a:t>
          </a:r>
          <a:r>
            <a:rPr lang="en-US" sz="3700" dirty="0" err="1" smtClean="0"/>
            <a:t>shakliga</a:t>
          </a:r>
          <a:r>
            <a:rPr lang="en-US" sz="3700" dirty="0" smtClean="0"/>
            <a:t> </a:t>
          </a:r>
          <a:r>
            <a:rPr lang="en-US" sz="3700" dirty="0" err="1" smtClean="0"/>
            <a:t>o‘tgan</a:t>
          </a:r>
          <a:r>
            <a:rPr lang="en-US" sz="3700" dirty="0" smtClean="0"/>
            <a:t>. Bu </a:t>
          </a:r>
          <a:r>
            <a:rPr lang="en-US" sz="3700" dirty="0" err="1" smtClean="0"/>
            <a:t>xususiyatlarni</a:t>
          </a:r>
          <a:r>
            <a:rPr lang="en-US" sz="3700" dirty="0" smtClean="0"/>
            <a:t> </a:t>
          </a:r>
          <a:r>
            <a:rPr lang="en-US" sz="3700" dirty="0" err="1" smtClean="0"/>
            <a:t>barchasi</a:t>
          </a:r>
          <a:r>
            <a:rPr lang="en-US" sz="3700" dirty="0" smtClean="0"/>
            <a:t> </a:t>
          </a:r>
          <a:r>
            <a:rPr lang="en-US" sz="3700" dirty="0" err="1" smtClean="0"/>
            <a:t>so‘zlashuv</a:t>
          </a:r>
          <a:r>
            <a:rPr lang="en-US" sz="3700" dirty="0" smtClean="0"/>
            <a:t> </a:t>
          </a:r>
          <a:r>
            <a:rPr lang="en-US" sz="3700" dirty="0" err="1" smtClean="0"/>
            <a:t>uslubiga</a:t>
          </a:r>
          <a:r>
            <a:rPr lang="en-US" sz="3700" dirty="0" smtClean="0"/>
            <a:t> </a:t>
          </a:r>
          <a:r>
            <a:rPr lang="en-US" sz="3700" dirty="0" err="1" smtClean="0"/>
            <a:t>xos</a:t>
          </a:r>
          <a:r>
            <a:rPr lang="en-US" sz="3700" dirty="0" smtClean="0"/>
            <a:t> </a:t>
          </a:r>
          <a:r>
            <a:rPr lang="en-US" sz="3700" dirty="0" err="1" smtClean="0"/>
            <a:t>unsurlardir</a:t>
          </a:r>
          <a:r>
            <a:rPr lang="en-US" sz="3700" dirty="0" smtClean="0"/>
            <a:t>. </a:t>
          </a:r>
          <a:r>
            <a:rPr lang="en-US" sz="2400" i="1" dirty="0" smtClean="0"/>
            <a:t>(</a:t>
          </a:r>
          <a:r>
            <a:rPr lang="ru-RU" sz="2400" i="1" dirty="0" smtClean="0"/>
            <a:t>Саид </a:t>
          </a:r>
          <a:r>
            <a:rPr lang="ru-RU" sz="2400" i="1" dirty="0" err="1" smtClean="0"/>
            <a:t>Аҳмад</a:t>
          </a:r>
          <a:r>
            <a:rPr lang="en-US" sz="2400" i="1" dirty="0" smtClean="0"/>
            <a:t>.</a:t>
          </a:r>
          <a:r>
            <a:rPr lang="en-US" sz="2400" b="1" i="1" dirty="0" smtClean="0"/>
            <a:t> </a:t>
          </a:r>
          <a:r>
            <a:rPr lang="ru-RU" sz="2400" i="1" dirty="0" err="1" smtClean="0"/>
            <a:t>Йўқотганларим</a:t>
          </a:r>
          <a:r>
            <a:rPr lang="ru-RU" sz="2400" i="1" dirty="0" smtClean="0"/>
            <a:t> </a:t>
          </a:r>
          <a:r>
            <a:rPr lang="ru-RU" sz="2400" i="1" dirty="0" err="1" smtClean="0"/>
            <a:t>ва</a:t>
          </a:r>
          <a:r>
            <a:rPr lang="ru-RU" sz="2400" i="1" dirty="0" smtClean="0"/>
            <a:t> </a:t>
          </a:r>
          <a:r>
            <a:rPr lang="ru-RU" sz="2400" i="1" dirty="0" err="1" smtClean="0"/>
            <a:t>топганларим</a:t>
          </a:r>
          <a:r>
            <a:rPr lang="en-US" sz="2400" i="1" dirty="0" smtClean="0"/>
            <a:t>. </a:t>
          </a:r>
          <a:r>
            <a:rPr lang="en-US" sz="2400" b="1" i="1" dirty="0" smtClean="0"/>
            <a:t>— </a:t>
          </a:r>
          <a:r>
            <a:rPr lang="uz-Cyrl-UZ" sz="2400" i="1" dirty="0" smtClean="0"/>
            <a:t>Toshkent</a:t>
          </a:r>
          <a:r>
            <a:rPr lang="en-US" sz="2400" i="1" dirty="0" smtClean="0"/>
            <a:t>.: “</a:t>
          </a:r>
          <a:r>
            <a:rPr lang="en-US" sz="2400" i="1" dirty="0" err="1" smtClean="0"/>
            <a:t>Sanostandart</a:t>
          </a:r>
          <a:r>
            <a:rPr lang="en-US" sz="2400" i="1" dirty="0" smtClean="0"/>
            <a:t>” </a:t>
          </a:r>
          <a:r>
            <a:rPr lang="ru-RU" sz="2400" i="1" dirty="0" err="1" smtClean="0"/>
            <a:t>нашриёти</a:t>
          </a:r>
          <a:r>
            <a:rPr lang="en-US" sz="2400" i="1" dirty="0" smtClean="0"/>
            <a:t>, 2014. </a:t>
          </a:r>
          <a:r>
            <a:rPr lang="ru-RU" sz="2400" i="1" dirty="0" err="1" smtClean="0"/>
            <a:t>Хотиралар</a:t>
          </a:r>
          <a:r>
            <a:rPr lang="en-US" sz="2400" i="1" dirty="0" smtClean="0"/>
            <a:t>. </a:t>
          </a:r>
          <a:r>
            <a:rPr lang="ru-RU" sz="2400" i="1" dirty="0" err="1" smtClean="0"/>
            <a:t>Адабий</a:t>
          </a:r>
          <a:r>
            <a:rPr lang="ru-RU" sz="2400" i="1" dirty="0" smtClean="0"/>
            <a:t> </a:t>
          </a:r>
          <a:r>
            <a:rPr lang="ru-RU" sz="2400" i="1" dirty="0" err="1" smtClean="0"/>
            <a:t>ўйлар</a:t>
          </a:r>
          <a:r>
            <a:rPr lang="en-US" sz="2400" i="1" dirty="0" smtClean="0"/>
            <a:t>. 43-</a:t>
          </a:r>
          <a:r>
            <a:rPr lang="ru-RU" sz="2400" i="1" dirty="0" smtClean="0"/>
            <a:t>б</a:t>
          </a:r>
          <a:r>
            <a:rPr lang="en-US" sz="2400" i="1" dirty="0" smtClean="0"/>
            <a:t>)</a:t>
          </a:r>
          <a:endParaRPr lang="ru-RU" sz="2400" i="1" dirty="0"/>
        </a:p>
      </dgm:t>
    </dgm:pt>
    <dgm:pt modelId="{1BD2FB18-AC08-40E5-8B17-50210C65982E}" type="parTrans" cxnId="{9B877E61-9EE1-43BF-B55F-C0895D32BA14}">
      <dgm:prSet/>
      <dgm:spPr/>
      <dgm:t>
        <a:bodyPr/>
        <a:lstStyle/>
        <a:p>
          <a:endParaRPr lang="ru-RU"/>
        </a:p>
      </dgm:t>
    </dgm:pt>
    <dgm:pt modelId="{8E4DEF84-9962-4365-895C-C44B055A1B18}" type="sibTrans" cxnId="{9B877E61-9EE1-43BF-B55F-C0895D32BA14}">
      <dgm:prSet/>
      <dgm:spPr/>
      <dgm:t>
        <a:bodyPr/>
        <a:lstStyle/>
        <a:p>
          <a:endParaRPr lang="ru-RU"/>
        </a:p>
      </dgm:t>
    </dgm:pt>
    <dgm:pt modelId="{3119BF75-0875-48E5-BD79-E9419061DAED}" type="pres">
      <dgm:prSet presAssocID="{E14A5A10-4886-4EA3-8821-67BF17B1EEAF}" presName="hierChild1" presStyleCnt="0">
        <dgm:presLayoutVars>
          <dgm:orgChart val="1"/>
          <dgm:chPref val="1"/>
          <dgm:dir/>
          <dgm:animOne val="branch"/>
          <dgm:animLvl val="lvl"/>
          <dgm:resizeHandles/>
        </dgm:presLayoutVars>
      </dgm:prSet>
      <dgm:spPr/>
      <dgm:t>
        <a:bodyPr/>
        <a:lstStyle/>
        <a:p>
          <a:endParaRPr lang="ru-RU"/>
        </a:p>
      </dgm:t>
    </dgm:pt>
    <dgm:pt modelId="{1E85F3AC-906E-47BD-BC25-4BF0DE6CC86C}" type="pres">
      <dgm:prSet presAssocID="{D381B39C-F344-45A4-BC1A-9ED22F774B33}" presName="hierRoot1" presStyleCnt="0">
        <dgm:presLayoutVars>
          <dgm:hierBranch val="init"/>
        </dgm:presLayoutVars>
      </dgm:prSet>
      <dgm:spPr/>
    </dgm:pt>
    <dgm:pt modelId="{5CE302F0-90DA-426C-8313-36F7C463FFEE}" type="pres">
      <dgm:prSet presAssocID="{D381B39C-F344-45A4-BC1A-9ED22F774B33}" presName="rootComposite1" presStyleCnt="0"/>
      <dgm:spPr/>
    </dgm:pt>
    <dgm:pt modelId="{364E18DD-108E-46D3-99F9-ECC5812CB12B}" type="pres">
      <dgm:prSet presAssocID="{D381B39C-F344-45A4-BC1A-9ED22F774B33}" presName="rootText1" presStyleLbl="node0" presStyleIdx="0" presStyleCnt="1">
        <dgm:presLayoutVars>
          <dgm:chPref val="3"/>
        </dgm:presLayoutVars>
      </dgm:prSet>
      <dgm:spPr/>
      <dgm:t>
        <a:bodyPr/>
        <a:lstStyle/>
        <a:p>
          <a:endParaRPr lang="ru-RU"/>
        </a:p>
      </dgm:t>
    </dgm:pt>
    <dgm:pt modelId="{B81593FE-6D21-4A1F-AFAF-B8C90F309FFB}" type="pres">
      <dgm:prSet presAssocID="{D381B39C-F344-45A4-BC1A-9ED22F774B33}" presName="rootConnector1" presStyleLbl="node1" presStyleIdx="0" presStyleCnt="0"/>
      <dgm:spPr/>
      <dgm:t>
        <a:bodyPr/>
        <a:lstStyle/>
        <a:p>
          <a:endParaRPr lang="ru-RU"/>
        </a:p>
      </dgm:t>
    </dgm:pt>
    <dgm:pt modelId="{5FBF3767-EACF-48EA-89AF-9251F6BEFD09}" type="pres">
      <dgm:prSet presAssocID="{D381B39C-F344-45A4-BC1A-9ED22F774B33}" presName="hierChild2" presStyleCnt="0"/>
      <dgm:spPr/>
    </dgm:pt>
    <dgm:pt modelId="{AA3AB7F7-155F-4685-B2F6-0E7130F38A71}" type="pres">
      <dgm:prSet presAssocID="{D381B39C-F344-45A4-BC1A-9ED22F774B33}" presName="hierChild3" presStyleCnt="0"/>
      <dgm:spPr/>
    </dgm:pt>
  </dgm:ptLst>
  <dgm:cxnLst>
    <dgm:cxn modelId="{A4E9D48A-8AF5-4FED-974F-E6372D93A5CC}" type="presOf" srcId="{D381B39C-F344-45A4-BC1A-9ED22F774B33}" destId="{B81593FE-6D21-4A1F-AFAF-B8C90F309FFB}" srcOrd="1" destOrd="0" presId="urn:microsoft.com/office/officeart/2005/8/layout/orgChart1"/>
    <dgm:cxn modelId="{6D5CF882-47E0-433A-AEF0-BE63E7436232}" type="presOf" srcId="{E14A5A10-4886-4EA3-8821-67BF17B1EEAF}" destId="{3119BF75-0875-48E5-BD79-E9419061DAED}" srcOrd="0" destOrd="0" presId="urn:microsoft.com/office/officeart/2005/8/layout/orgChart1"/>
    <dgm:cxn modelId="{7CE687FC-C4D9-493F-AD57-8100E8D63E7D}" type="presOf" srcId="{D381B39C-F344-45A4-BC1A-9ED22F774B33}" destId="{364E18DD-108E-46D3-99F9-ECC5812CB12B}" srcOrd="0" destOrd="0" presId="urn:microsoft.com/office/officeart/2005/8/layout/orgChart1"/>
    <dgm:cxn modelId="{9B877E61-9EE1-43BF-B55F-C0895D32BA14}" srcId="{E14A5A10-4886-4EA3-8821-67BF17B1EEAF}" destId="{D381B39C-F344-45A4-BC1A-9ED22F774B33}" srcOrd="0" destOrd="0" parTransId="{1BD2FB18-AC08-40E5-8B17-50210C65982E}" sibTransId="{8E4DEF84-9962-4365-895C-C44B055A1B18}"/>
    <dgm:cxn modelId="{82E594FB-0C1F-4013-BF15-B0C3967B5A9E}" type="presParOf" srcId="{3119BF75-0875-48E5-BD79-E9419061DAED}" destId="{1E85F3AC-906E-47BD-BC25-4BF0DE6CC86C}" srcOrd="0" destOrd="0" presId="urn:microsoft.com/office/officeart/2005/8/layout/orgChart1"/>
    <dgm:cxn modelId="{A6673D57-BA90-470E-8BB8-D3ED16D41CB2}" type="presParOf" srcId="{1E85F3AC-906E-47BD-BC25-4BF0DE6CC86C}" destId="{5CE302F0-90DA-426C-8313-36F7C463FFEE}" srcOrd="0" destOrd="0" presId="urn:microsoft.com/office/officeart/2005/8/layout/orgChart1"/>
    <dgm:cxn modelId="{5F90FA87-2968-4574-9868-97FF4BB5C37D}" type="presParOf" srcId="{5CE302F0-90DA-426C-8313-36F7C463FFEE}" destId="{364E18DD-108E-46D3-99F9-ECC5812CB12B}" srcOrd="0" destOrd="0" presId="urn:microsoft.com/office/officeart/2005/8/layout/orgChart1"/>
    <dgm:cxn modelId="{325CAB25-9D06-4C20-A837-B5AFC04F082A}" type="presParOf" srcId="{5CE302F0-90DA-426C-8313-36F7C463FFEE}" destId="{B81593FE-6D21-4A1F-AFAF-B8C90F309FFB}" srcOrd="1" destOrd="0" presId="urn:microsoft.com/office/officeart/2005/8/layout/orgChart1"/>
    <dgm:cxn modelId="{6BF44AED-B152-4B8A-A04F-39CCBF35FACA}" type="presParOf" srcId="{1E85F3AC-906E-47BD-BC25-4BF0DE6CC86C}" destId="{5FBF3767-EACF-48EA-89AF-9251F6BEFD09}" srcOrd="1" destOrd="0" presId="urn:microsoft.com/office/officeart/2005/8/layout/orgChart1"/>
    <dgm:cxn modelId="{374C487A-CDDD-4AA1-98FF-F9EDBCF18E2F}" type="presParOf" srcId="{1E85F3AC-906E-47BD-BC25-4BF0DE6CC86C}" destId="{AA3AB7F7-155F-4685-B2F6-0E7130F38A7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DE2933D5-80A9-4F87-97AE-37ED541109FC}" type="doc">
      <dgm:prSet loTypeId="urn:microsoft.com/office/officeart/2005/8/layout/vList2" loCatId="list" qsTypeId="urn:microsoft.com/office/officeart/2005/8/quickstyle/3d7" qsCatId="3D" csTypeId="urn:microsoft.com/office/officeart/2005/8/colors/colorful2" csCatId="colorful"/>
      <dgm:spPr/>
      <dgm:t>
        <a:bodyPr/>
        <a:lstStyle/>
        <a:p>
          <a:endParaRPr lang="ru-RU"/>
        </a:p>
      </dgm:t>
    </dgm:pt>
    <dgm:pt modelId="{1F591AF6-2A2C-4FFB-9803-271AA32F063C}">
      <dgm:prSet/>
      <dgm:spPr/>
      <dgm:t>
        <a:bodyPr/>
        <a:lstStyle/>
        <a:p>
          <a:pPr algn="ctr" rtl="0"/>
          <a:r>
            <a:rPr lang="en-US" b="1" i="1" dirty="0" err="1" smtClean="0">
              <a:latin typeface="Times New Roman" panose="02020603050405020304" pitchFamily="18" charset="0"/>
              <a:cs typeface="Times New Roman" panose="02020603050405020304" pitchFamily="18" charset="0"/>
            </a:rPr>
            <a:t>Xotira</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matnlarida</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rasmiy</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uslubi</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elementlarining</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qo‘llanilishi</a:t>
          </a:r>
          <a:r>
            <a:rPr lang="en-US" b="1" i="1"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dgm:t>
    </dgm:pt>
    <dgm:pt modelId="{5673F687-C0D9-4E5E-A68B-39DBC6CA961D}" type="parTrans" cxnId="{F4420EEF-596E-4FC7-A775-4E79CE001FAF}">
      <dgm:prSet/>
      <dgm:spPr/>
      <dgm:t>
        <a:bodyPr/>
        <a:lstStyle/>
        <a:p>
          <a:endParaRPr lang="ru-RU"/>
        </a:p>
      </dgm:t>
    </dgm:pt>
    <dgm:pt modelId="{0427ECA6-2711-42D6-877C-BD82EC0ADC43}" type="sibTrans" cxnId="{F4420EEF-596E-4FC7-A775-4E79CE001FAF}">
      <dgm:prSet/>
      <dgm:spPr/>
      <dgm:t>
        <a:bodyPr/>
        <a:lstStyle/>
        <a:p>
          <a:endParaRPr lang="ru-RU"/>
        </a:p>
      </dgm:t>
    </dgm:pt>
    <dgm:pt modelId="{5C2E70AD-D659-4C6D-AC94-6633CCC50E99}" type="pres">
      <dgm:prSet presAssocID="{DE2933D5-80A9-4F87-97AE-37ED541109FC}" presName="linear" presStyleCnt="0">
        <dgm:presLayoutVars>
          <dgm:animLvl val="lvl"/>
          <dgm:resizeHandles val="exact"/>
        </dgm:presLayoutVars>
      </dgm:prSet>
      <dgm:spPr/>
      <dgm:t>
        <a:bodyPr/>
        <a:lstStyle/>
        <a:p>
          <a:endParaRPr lang="ru-RU"/>
        </a:p>
      </dgm:t>
    </dgm:pt>
    <dgm:pt modelId="{3C57072B-2353-4C1D-BA2B-D6F18F96DD62}" type="pres">
      <dgm:prSet presAssocID="{1F591AF6-2A2C-4FFB-9803-271AA32F063C}" presName="parentText" presStyleLbl="node1" presStyleIdx="0" presStyleCnt="1">
        <dgm:presLayoutVars>
          <dgm:chMax val="0"/>
          <dgm:bulletEnabled val="1"/>
        </dgm:presLayoutVars>
      </dgm:prSet>
      <dgm:spPr/>
      <dgm:t>
        <a:bodyPr/>
        <a:lstStyle/>
        <a:p>
          <a:endParaRPr lang="ru-RU"/>
        </a:p>
      </dgm:t>
    </dgm:pt>
  </dgm:ptLst>
  <dgm:cxnLst>
    <dgm:cxn modelId="{94F8B54B-73FE-4185-995C-FD0660EA63C6}" type="presOf" srcId="{1F591AF6-2A2C-4FFB-9803-271AA32F063C}" destId="{3C57072B-2353-4C1D-BA2B-D6F18F96DD62}" srcOrd="0" destOrd="0" presId="urn:microsoft.com/office/officeart/2005/8/layout/vList2"/>
    <dgm:cxn modelId="{268FBD2A-5371-42FF-9ADC-9D81BDEBCD10}" type="presOf" srcId="{DE2933D5-80A9-4F87-97AE-37ED541109FC}" destId="{5C2E70AD-D659-4C6D-AC94-6633CCC50E99}" srcOrd="0" destOrd="0" presId="urn:microsoft.com/office/officeart/2005/8/layout/vList2"/>
    <dgm:cxn modelId="{F4420EEF-596E-4FC7-A775-4E79CE001FAF}" srcId="{DE2933D5-80A9-4F87-97AE-37ED541109FC}" destId="{1F591AF6-2A2C-4FFB-9803-271AA32F063C}" srcOrd="0" destOrd="0" parTransId="{5673F687-C0D9-4E5E-A68B-39DBC6CA961D}" sibTransId="{0427ECA6-2711-42D6-877C-BD82EC0ADC43}"/>
    <dgm:cxn modelId="{D4FDEA78-B8C6-4708-9809-3999C708D05F}" type="presParOf" srcId="{5C2E70AD-D659-4C6D-AC94-6633CCC50E99}" destId="{3C57072B-2353-4C1D-BA2B-D6F18F96DD6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72A9FB7-5701-410B-AAFF-0FECA15FA131}" type="doc">
      <dgm:prSet loTypeId="urn:microsoft.com/office/officeart/2005/8/layout/vList2" loCatId="list" qsTypeId="urn:microsoft.com/office/officeart/2005/8/quickstyle/3d7" qsCatId="3D" csTypeId="urn:microsoft.com/office/officeart/2005/8/colors/colorful5" csCatId="colorful"/>
      <dgm:spPr/>
      <dgm:t>
        <a:bodyPr/>
        <a:lstStyle/>
        <a:p>
          <a:endParaRPr lang="ru-RU"/>
        </a:p>
      </dgm:t>
    </dgm:pt>
    <dgm:pt modelId="{A4DDF457-54CF-4369-A548-F71347F39A40}">
      <dgm:prSet custT="1"/>
      <dgm:spPr/>
      <dgm:t>
        <a:bodyPr/>
        <a:lstStyle/>
        <a:p>
          <a:pPr rtl="0"/>
          <a:r>
            <a:rPr lang="en-US" sz="3700" i="1" dirty="0" smtClean="0">
              <a:latin typeface="Times New Roman" panose="02020603050405020304" pitchFamily="18" charset="0"/>
              <a:cs typeface="Times New Roman" panose="02020603050405020304" pitchFamily="18" charset="0"/>
            </a:rPr>
            <a:t>«</a:t>
          </a:r>
          <a:r>
            <a:rPr lang="en-US" sz="3700" i="1" dirty="0" err="1" smtClean="0">
              <a:latin typeface="Times New Roman" panose="02020603050405020304" pitchFamily="18" charset="0"/>
              <a:cs typeface="Times New Roman" panose="02020603050405020304" pitchFamily="18" charset="0"/>
            </a:rPr>
            <a:t>Yo‘qolgan</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o‘rta</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ma’lumot</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to‘g‘risidagi</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yetuklik</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attestati</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bekor</a:t>
          </a:r>
          <a:r>
            <a:rPr lang="en-US" sz="3700" i="1"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qilinsin</a:t>
          </a:r>
          <a:r>
            <a:rPr lang="en-US" sz="3700" i="1"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Ushbu</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misolda</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qo‘llanilgan</a:t>
          </a:r>
          <a:r>
            <a:rPr lang="en-US" sz="3700" dirty="0" smtClean="0">
              <a:latin typeface="Times New Roman" panose="02020603050405020304" pitchFamily="18" charset="0"/>
              <a:cs typeface="Times New Roman" panose="02020603050405020304" pitchFamily="18" charset="0"/>
            </a:rPr>
            <a:t> </a:t>
          </a:r>
          <a:r>
            <a:rPr lang="en-US" sz="3700" i="1" dirty="0" err="1" smtClean="0">
              <a:latin typeface="Times New Roman" panose="02020603050405020304" pitchFamily="18" charset="0"/>
              <a:cs typeface="Times New Roman" panose="02020603050405020304" pitchFamily="18" charset="0"/>
            </a:rPr>
            <a:t>qilinsin</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fe’li</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buyruq-istak</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mayli</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shaklida</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bo‘lib</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ushbu</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grammatik</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xususiyatlariga</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ko‘ra</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rasmiy</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uslubga</a:t>
          </a:r>
          <a:r>
            <a:rPr lang="en-US" sz="3700" dirty="0" smtClean="0">
              <a:latin typeface="Times New Roman" panose="02020603050405020304" pitchFamily="18" charset="0"/>
              <a:cs typeface="Times New Roman" panose="02020603050405020304" pitchFamily="18" charset="0"/>
            </a:rPr>
            <a:t> </a:t>
          </a:r>
          <a:r>
            <a:rPr lang="en-US" sz="3700" dirty="0" err="1" smtClean="0">
              <a:latin typeface="Times New Roman" panose="02020603050405020304" pitchFamily="18" charset="0"/>
              <a:cs typeface="Times New Roman" panose="02020603050405020304" pitchFamily="18" charset="0"/>
            </a:rPr>
            <a:t>mansubdir</a:t>
          </a:r>
          <a:r>
            <a:rPr lang="en-US" sz="3700" dirty="0" smtClean="0">
              <a:latin typeface="Times New Roman" panose="02020603050405020304" pitchFamily="18" charset="0"/>
              <a:cs typeface="Times New Roman" panose="02020603050405020304" pitchFamily="18" charset="0"/>
            </a:rPr>
            <a:t>.</a:t>
          </a:r>
          <a:r>
            <a:rPr lang="ru-RU" sz="3700" dirty="0" smtClean="0">
              <a:latin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cs typeface="Times New Roman" panose="02020603050405020304" pitchFamily="18" charset="0"/>
            </a:rPr>
            <a:t>(</a:t>
          </a:r>
          <a:r>
            <a:rPr lang="uz-Cyrl-UZ" sz="1400" dirty="0" smtClean="0">
              <a:latin typeface="Times New Roman" panose="02020603050405020304" pitchFamily="18" charset="0"/>
              <a:cs typeface="Times New Roman" panose="02020603050405020304" pitchFamily="18" charset="0"/>
            </a:rPr>
            <a:t>Шарафиддинов</a:t>
          </a:r>
          <a:r>
            <a:rPr lang="uz-Cyrl-UZ" sz="1400" b="1" dirty="0" smtClean="0">
              <a:latin typeface="Times New Roman" panose="02020603050405020304" pitchFamily="18" charset="0"/>
              <a:cs typeface="Times New Roman" panose="02020603050405020304" pitchFamily="18" charset="0"/>
            </a:rPr>
            <a:t> </a:t>
          </a:r>
          <a:r>
            <a:rPr lang="uz-Cyrl-UZ" sz="1400" dirty="0" smtClean="0">
              <a:latin typeface="Times New Roman" panose="02020603050405020304" pitchFamily="18" charset="0"/>
              <a:cs typeface="Times New Roman" panose="02020603050405020304" pitchFamily="18" charset="0"/>
            </a:rPr>
            <a:t>О.</a:t>
          </a:r>
          <a:r>
            <a:rPr lang="uz-Cyrl-UZ" sz="1400" b="1" i="1" dirty="0" smtClean="0">
              <a:latin typeface="Times New Roman" panose="02020603050405020304" pitchFamily="18" charset="0"/>
              <a:cs typeface="Times New Roman" panose="02020603050405020304" pitchFamily="18" charset="0"/>
            </a:rPr>
            <a:t> </a:t>
          </a:r>
          <a:r>
            <a:rPr lang="uz-Cyrl-UZ" sz="1400" dirty="0" smtClean="0">
              <a:latin typeface="Times New Roman" panose="02020603050405020304" pitchFamily="18" charset="0"/>
              <a:cs typeface="Times New Roman" panose="02020603050405020304" pitchFamily="18" charset="0"/>
            </a:rPr>
            <a:t>Домлалар. — Тошкент.: «Маънавият», 2009. 156-б</a:t>
          </a:r>
          <a:r>
            <a:rPr lang="en-US" sz="1400" dirty="0" smtClean="0">
              <a:latin typeface="Times New Roman" panose="02020603050405020304" pitchFamily="18" charset="0"/>
              <a:cs typeface="Times New Roman" panose="02020603050405020304" pitchFamily="18" charset="0"/>
            </a:rPr>
            <a:t>)</a:t>
          </a:r>
          <a:endParaRPr lang="ru-RU" sz="3700" dirty="0">
            <a:latin typeface="Times New Roman" panose="02020603050405020304" pitchFamily="18" charset="0"/>
            <a:cs typeface="Times New Roman" panose="02020603050405020304" pitchFamily="18" charset="0"/>
          </a:endParaRPr>
        </a:p>
      </dgm:t>
    </dgm:pt>
    <dgm:pt modelId="{664ED9D8-F22B-475E-917B-3001A7ADA1E5}" type="parTrans" cxnId="{EEC81505-FA25-4E0F-BFCD-22982596D1FE}">
      <dgm:prSet/>
      <dgm:spPr/>
      <dgm:t>
        <a:bodyPr/>
        <a:lstStyle/>
        <a:p>
          <a:endParaRPr lang="ru-RU"/>
        </a:p>
      </dgm:t>
    </dgm:pt>
    <dgm:pt modelId="{BF435C9D-CF49-4DCF-9899-7C1C398158F5}" type="sibTrans" cxnId="{EEC81505-FA25-4E0F-BFCD-22982596D1FE}">
      <dgm:prSet/>
      <dgm:spPr/>
      <dgm:t>
        <a:bodyPr/>
        <a:lstStyle/>
        <a:p>
          <a:endParaRPr lang="ru-RU"/>
        </a:p>
      </dgm:t>
    </dgm:pt>
    <dgm:pt modelId="{4CDCE551-7533-46C6-9860-4BAF466ADBB6}" type="pres">
      <dgm:prSet presAssocID="{A72A9FB7-5701-410B-AAFF-0FECA15FA131}" presName="linear" presStyleCnt="0">
        <dgm:presLayoutVars>
          <dgm:animLvl val="lvl"/>
          <dgm:resizeHandles val="exact"/>
        </dgm:presLayoutVars>
      </dgm:prSet>
      <dgm:spPr/>
      <dgm:t>
        <a:bodyPr/>
        <a:lstStyle/>
        <a:p>
          <a:endParaRPr lang="ru-RU"/>
        </a:p>
      </dgm:t>
    </dgm:pt>
    <dgm:pt modelId="{DA03BE2F-AD30-4D4D-A26D-3991F9427107}" type="pres">
      <dgm:prSet presAssocID="{A4DDF457-54CF-4369-A548-F71347F39A40}" presName="parentText" presStyleLbl="node1" presStyleIdx="0" presStyleCnt="1">
        <dgm:presLayoutVars>
          <dgm:chMax val="0"/>
          <dgm:bulletEnabled val="1"/>
        </dgm:presLayoutVars>
      </dgm:prSet>
      <dgm:spPr/>
      <dgm:t>
        <a:bodyPr/>
        <a:lstStyle/>
        <a:p>
          <a:endParaRPr lang="ru-RU"/>
        </a:p>
      </dgm:t>
    </dgm:pt>
  </dgm:ptLst>
  <dgm:cxnLst>
    <dgm:cxn modelId="{3FDAEE3D-5337-46D7-8DDC-DE64E2A86AE3}" type="presOf" srcId="{A72A9FB7-5701-410B-AAFF-0FECA15FA131}" destId="{4CDCE551-7533-46C6-9860-4BAF466ADBB6}" srcOrd="0" destOrd="0" presId="urn:microsoft.com/office/officeart/2005/8/layout/vList2"/>
    <dgm:cxn modelId="{10084938-C783-46AC-84E6-877C26813073}" type="presOf" srcId="{A4DDF457-54CF-4369-A548-F71347F39A40}" destId="{DA03BE2F-AD30-4D4D-A26D-3991F9427107}" srcOrd="0" destOrd="0" presId="urn:microsoft.com/office/officeart/2005/8/layout/vList2"/>
    <dgm:cxn modelId="{EEC81505-FA25-4E0F-BFCD-22982596D1FE}" srcId="{A72A9FB7-5701-410B-AAFF-0FECA15FA131}" destId="{A4DDF457-54CF-4369-A548-F71347F39A40}" srcOrd="0" destOrd="0" parTransId="{664ED9D8-F22B-475E-917B-3001A7ADA1E5}" sibTransId="{BF435C9D-CF49-4DCF-9899-7C1C398158F5}"/>
    <dgm:cxn modelId="{E82D8117-5EAE-446F-8773-666EF044E443}" type="presParOf" srcId="{4CDCE551-7533-46C6-9860-4BAF466ADBB6}" destId="{DA03BE2F-AD30-4D4D-A26D-3991F942710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4D67ED65-DAB7-4E67-A231-BFDE4DEFC78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ru-RU"/>
        </a:p>
      </dgm:t>
    </dgm:pt>
    <dgm:pt modelId="{1486F608-A899-498B-97AA-0F34016C0B1A}">
      <dgm:prSet/>
      <dgm:spPr/>
      <dgm:t>
        <a:bodyPr/>
        <a:lstStyle/>
        <a:p>
          <a:pPr rtl="0"/>
          <a:r>
            <a:rPr lang="en-US" b="1" i="1" smtClean="0"/>
            <a:t>Xotira matnlarida badiiy uslubi elementlarining qo‘llanilishi.</a:t>
          </a:r>
          <a:endParaRPr lang="ru-RU"/>
        </a:p>
      </dgm:t>
    </dgm:pt>
    <dgm:pt modelId="{38D7F87C-4012-479A-A1B2-DFF87BFAF44D}" type="parTrans" cxnId="{612C2C6D-7D22-42BB-83CF-F68DD3D9E320}">
      <dgm:prSet/>
      <dgm:spPr/>
      <dgm:t>
        <a:bodyPr/>
        <a:lstStyle/>
        <a:p>
          <a:endParaRPr lang="ru-RU"/>
        </a:p>
      </dgm:t>
    </dgm:pt>
    <dgm:pt modelId="{9BCB060F-E266-487A-BF1D-E52D7A68CF5A}" type="sibTrans" cxnId="{612C2C6D-7D22-42BB-83CF-F68DD3D9E320}">
      <dgm:prSet/>
      <dgm:spPr/>
      <dgm:t>
        <a:bodyPr/>
        <a:lstStyle/>
        <a:p>
          <a:endParaRPr lang="ru-RU"/>
        </a:p>
      </dgm:t>
    </dgm:pt>
    <dgm:pt modelId="{494B4EB4-F199-4021-800F-4A7D7F92DEF3}" type="pres">
      <dgm:prSet presAssocID="{4D67ED65-DAB7-4E67-A231-BFDE4DEFC782}" presName="linear" presStyleCnt="0">
        <dgm:presLayoutVars>
          <dgm:animLvl val="lvl"/>
          <dgm:resizeHandles val="exact"/>
        </dgm:presLayoutVars>
      </dgm:prSet>
      <dgm:spPr/>
    </dgm:pt>
    <dgm:pt modelId="{3AC97FCB-AB0A-4BD5-8DBA-6B63D4003ACD}" type="pres">
      <dgm:prSet presAssocID="{1486F608-A899-498B-97AA-0F34016C0B1A}" presName="parentText" presStyleLbl="node1" presStyleIdx="0" presStyleCnt="1">
        <dgm:presLayoutVars>
          <dgm:chMax val="0"/>
          <dgm:bulletEnabled val="1"/>
        </dgm:presLayoutVars>
      </dgm:prSet>
      <dgm:spPr/>
    </dgm:pt>
  </dgm:ptLst>
  <dgm:cxnLst>
    <dgm:cxn modelId="{612C2C6D-7D22-42BB-83CF-F68DD3D9E320}" srcId="{4D67ED65-DAB7-4E67-A231-BFDE4DEFC782}" destId="{1486F608-A899-498B-97AA-0F34016C0B1A}" srcOrd="0" destOrd="0" parTransId="{38D7F87C-4012-479A-A1B2-DFF87BFAF44D}" sibTransId="{9BCB060F-E266-487A-BF1D-E52D7A68CF5A}"/>
    <dgm:cxn modelId="{B0F84942-3777-4AC8-97F4-A8E10EBEF577}" type="presOf" srcId="{1486F608-A899-498B-97AA-0F34016C0B1A}" destId="{3AC97FCB-AB0A-4BD5-8DBA-6B63D4003ACD}" srcOrd="0" destOrd="0" presId="urn:microsoft.com/office/officeart/2005/8/layout/vList2"/>
    <dgm:cxn modelId="{4A53F7AA-43C8-433E-AC49-D8BCB1958A6D}" type="presOf" srcId="{4D67ED65-DAB7-4E67-A231-BFDE4DEFC782}" destId="{494B4EB4-F199-4021-800F-4A7D7F92DEF3}" srcOrd="0" destOrd="0" presId="urn:microsoft.com/office/officeart/2005/8/layout/vList2"/>
    <dgm:cxn modelId="{EE14DF90-6216-438D-B0CD-C8A60602A865}" type="presParOf" srcId="{494B4EB4-F199-4021-800F-4A7D7F92DEF3}" destId="{3AC97FCB-AB0A-4BD5-8DBA-6B63D4003AC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DE334697-54AB-4ECA-8672-21623E77AF93}"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ru-RU"/>
        </a:p>
      </dgm:t>
    </dgm:pt>
    <dgm:pt modelId="{550FD7D9-EC13-48CA-8144-D8AB76B7974E}">
      <dgm:prSet/>
      <dgm:spPr/>
      <dgm:t>
        <a:bodyPr/>
        <a:lstStyle/>
        <a:p>
          <a:pPr algn="ctr" rtl="0"/>
          <a:r>
            <a:rPr lang="en-US" b="1" dirty="0" smtClean="0">
              <a:solidFill>
                <a:srgbClr val="002060"/>
              </a:solidFill>
            </a:rPr>
            <a:t>UMUMIY XULOSA</a:t>
          </a:r>
          <a:r>
            <a:rPr lang="ru-RU" b="1" dirty="0" smtClean="0">
              <a:solidFill>
                <a:srgbClr val="002060"/>
              </a:solidFill>
            </a:rPr>
            <a:t/>
          </a:r>
          <a:br>
            <a:rPr lang="ru-RU" b="1" dirty="0" smtClean="0">
              <a:solidFill>
                <a:srgbClr val="002060"/>
              </a:solidFill>
            </a:rPr>
          </a:br>
          <a:endParaRPr lang="ru-RU" b="1" dirty="0">
            <a:solidFill>
              <a:srgbClr val="002060"/>
            </a:solidFill>
          </a:endParaRPr>
        </a:p>
      </dgm:t>
    </dgm:pt>
    <dgm:pt modelId="{19C449EE-835D-462A-B092-041DC53BC6C5}" type="parTrans" cxnId="{07D42274-C6F9-4298-988C-74773A5720A8}">
      <dgm:prSet/>
      <dgm:spPr/>
      <dgm:t>
        <a:bodyPr/>
        <a:lstStyle/>
        <a:p>
          <a:endParaRPr lang="ru-RU"/>
        </a:p>
      </dgm:t>
    </dgm:pt>
    <dgm:pt modelId="{B7466840-91FD-4A84-92F2-E1BD27EB15C2}" type="sibTrans" cxnId="{07D42274-C6F9-4298-988C-74773A5720A8}">
      <dgm:prSet/>
      <dgm:spPr/>
      <dgm:t>
        <a:bodyPr/>
        <a:lstStyle/>
        <a:p>
          <a:endParaRPr lang="ru-RU"/>
        </a:p>
      </dgm:t>
    </dgm:pt>
    <dgm:pt modelId="{6532B069-483A-4428-8BD6-8A46D9D77830}" type="pres">
      <dgm:prSet presAssocID="{DE334697-54AB-4ECA-8672-21623E77AF93}" presName="linear" presStyleCnt="0">
        <dgm:presLayoutVars>
          <dgm:animLvl val="lvl"/>
          <dgm:resizeHandles val="exact"/>
        </dgm:presLayoutVars>
      </dgm:prSet>
      <dgm:spPr/>
      <dgm:t>
        <a:bodyPr/>
        <a:lstStyle/>
        <a:p>
          <a:endParaRPr lang="ru-RU"/>
        </a:p>
      </dgm:t>
    </dgm:pt>
    <dgm:pt modelId="{5AA19C16-69B5-4D58-B403-BE1FCA3A8D23}" type="pres">
      <dgm:prSet presAssocID="{550FD7D9-EC13-48CA-8144-D8AB76B7974E}" presName="parentText" presStyleLbl="node1" presStyleIdx="0" presStyleCnt="1">
        <dgm:presLayoutVars>
          <dgm:chMax val="0"/>
          <dgm:bulletEnabled val="1"/>
        </dgm:presLayoutVars>
      </dgm:prSet>
      <dgm:spPr/>
      <dgm:t>
        <a:bodyPr/>
        <a:lstStyle/>
        <a:p>
          <a:endParaRPr lang="ru-RU"/>
        </a:p>
      </dgm:t>
    </dgm:pt>
  </dgm:ptLst>
  <dgm:cxnLst>
    <dgm:cxn modelId="{B261487D-5BCF-4D0A-8327-70D5CF4B1DC2}" type="presOf" srcId="{550FD7D9-EC13-48CA-8144-D8AB76B7974E}" destId="{5AA19C16-69B5-4D58-B403-BE1FCA3A8D23}" srcOrd="0" destOrd="0" presId="urn:microsoft.com/office/officeart/2005/8/layout/vList2"/>
    <dgm:cxn modelId="{07D42274-C6F9-4298-988C-74773A5720A8}" srcId="{DE334697-54AB-4ECA-8672-21623E77AF93}" destId="{550FD7D9-EC13-48CA-8144-D8AB76B7974E}" srcOrd="0" destOrd="0" parTransId="{19C449EE-835D-462A-B092-041DC53BC6C5}" sibTransId="{B7466840-91FD-4A84-92F2-E1BD27EB15C2}"/>
    <dgm:cxn modelId="{664CBBD7-FAF5-4883-BB01-F52CBC0F5F50}" type="presOf" srcId="{DE334697-54AB-4ECA-8672-21623E77AF93}" destId="{6532B069-483A-4428-8BD6-8A46D9D77830}" srcOrd="0" destOrd="0" presId="urn:microsoft.com/office/officeart/2005/8/layout/vList2"/>
    <dgm:cxn modelId="{9A6DAFD8-5E27-4B1F-B834-5069B5AEFE5A}" type="presParOf" srcId="{6532B069-483A-4428-8BD6-8A46D9D77830}" destId="{5AA19C16-69B5-4D58-B403-BE1FCA3A8D2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F9F36791-3B31-48E8-9457-A957065960D3}" type="doc">
      <dgm:prSet loTypeId="urn:microsoft.com/office/officeart/2005/8/layout/vList2" loCatId="list" qsTypeId="urn:microsoft.com/office/officeart/2005/8/quickstyle/3d3" qsCatId="3D" csTypeId="urn:microsoft.com/office/officeart/2005/8/colors/accent1_2" csCatId="accent1"/>
      <dgm:spPr/>
      <dgm:t>
        <a:bodyPr/>
        <a:lstStyle/>
        <a:p>
          <a:endParaRPr lang="ru-RU"/>
        </a:p>
      </dgm:t>
    </dgm:pt>
    <dgm:pt modelId="{ECB50002-B1A2-4169-8B18-76B12ED50A6D}">
      <dgm:prSet/>
      <dgm:spPr/>
      <dgm:t>
        <a:bodyPr/>
        <a:lstStyle/>
        <a:p>
          <a:pPr rtl="0"/>
          <a:r>
            <a:rPr lang="uz-Latn-UZ" dirty="0" smtClean="0"/>
            <a:t>Ushbu tadqiqotda xotira matnlarining sematik-struktur, tipologik, sintaktik, funksional-uslubiy, kognitiv va lingvomadaniy jihatdan tadqiqi yo‘llari, ya’ni shunday tadqiq qilishning me’yorlari ushbu tadqiqotda ko‘rib chiqilgan xotira matnlarning o‘ziga xos funksional-uslubiy, stilistik hamda sematik-struktual xususiyatlari bu sohada olib boriladigan ilmiy tadqiqot ishlarining nazariy asosi bo‘lib xizmat qiladi. Bu tadqiqodning tahlillaridan chiqadigan ilmiy xulosalar o‘zbek funksional uslubiyatining nazariy asoslarini va tahliliy usullarini yanada takomillashtirishga xizmat qiladi.</a:t>
          </a:r>
          <a:endParaRPr lang="ru-RU" dirty="0"/>
        </a:p>
      </dgm:t>
    </dgm:pt>
    <dgm:pt modelId="{3023ED39-7D46-4DF6-939F-13B1CF3E68D6}" type="parTrans" cxnId="{A4944469-A350-477C-A05F-CA3E053C6D3B}">
      <dgm:prSet/>
      <dgm:spPr/>
      <dgm:t>
        <a:bodyPr/>
        <a:lstStyle/>
        <a:p>
          <a:endParaRPr lang="ru-RU"/>
        </a:p>
      </dgm:t>
    </dgm:pt>
    <dgm:pt modelId="{B35132DE-6414-45DD-981F-EA3ACB5D7121}" type="sibTrans" cxnId="{A4944469-A350-477C-A05F-CA3E053C6D3B}">
      <dgm:prSet/>
      <dgm:spPr/>
      <dgm:t>
        <a:bodyPr/>
        <a:lstStyle/>
        <a:p>
          <a:endParaRPr lang="ru-RU"/>
        </a:p>
      </dgm:t>
    </dgm:pt>
    <dgm:pt modelId="{39A8200B-43BE-440E-B250-0BE947239622}" type="pres">
      <dgm:prSet presAssocID="{F9F36791-3B31-48E8-9457-A957065960D3}" presName="linear" presStyleCnt="0">
        <dgm:presLayoutVars>
          <dgm:animLvl val="lvl"/>
          <dgm:resizeHandles val="exact"/>
        </dgm:presLayoutVars>
      </dgm:prSet>
      <dgm:spPr/>
      <dgm:t>
        <a:bodyPr/>
        <a:lstStyle/>
        <a:p>
          <a:endParaRPr lang="ru-RU"/>
        </a:p>
      </dgm:t>
    </dgm:pt>
    <dgm:pt modelId="{D89C3BB4-2333-4944-A5A7-28872E5320F8}" type="pres">
      <dgm:prSet presAssocID="{ECB50002-B1A2-4169-8B18-76B12ED50A6D}" presName="parentText" presStyleLbl="node1" presStyleIdx="0" presStyleCnt="1">
        <dgm:presLayoutVars>
          <dgm:chMax val="0"/>
          <dgm:bulletEnabled val="1"/>
        </dgm:presLayoutVars>
      </dgm:prSet>
      <dgm:spPr/>
      <dgm:t>
        <a:bodyPr/>
        <a:lstStyle/>
        <a:p>
          <a:endParaRPr lang="ru-RU"/>
        </a:p>
      </dgm:t>
    </dgm:pt>
  </dgm:ptLst>
  <dgm:cxnLst>
    <dgm:cxn modelId="{4DA037A8-ABD8-4658-BEF5-0841DECDB110}" type="presOf" srcId="{ECB50002-B1A2-4169-8B18-76B12ED50A6D}" destId="{D89C3BB4-2333-4944-A5A7-28872E5320F8}" srcOrd="0" destOrd="0" presId="urn:microsoft.com/office/officeart/2005/8/layout/vList2"/>
    <dgm:cxn modelId="{9CCF7921-0354-4043-B05E-CCB46493C62C}" type="presOf" srcId="{F9F36791-3B31-48E8-9457-A957065960D3}" destId="{39A8200B-43BE-440E-B250-0BE947239622}" srcOrd="0" destOrd="0" presId="urn:microsoft.com/office/officeart/2005/8/layout/vList2"/>
    <dgm:cxn modelId="{A4944469-A350-477C-A05F-CA3E053C6D3B}" srcId="{F9F36791-3B31-48E8-9457-A957065960D3}" destId="{ECB50002-B1A2-4169-8B18-76B12ED50A6D}" srcOrd="0" destOrd="0" parTransId="{3023ED39-7D46-4DF6-939F-13B1CF3E68D6}" sibTransId="{B35132DE-6414-45DD-981F-EA3ACB5D7121}"/>
    <dgm:cxn modelId="{F7C3CF10-FD5E-4DBF-A826-566B7DCCD1EF}" type="presParOf" srcId="{39A8200B-43BE-440E-B250-0BE947239622}" destId="{D89C3BB4-2333-4944-A5A7-28872E5320F8}"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383160-02A8-41B2-88E8-9485CDD39DC3}" type="doc">
      <dgm:prSet loTypeId="urn:microsoft.com/office/officeart/2005/8/layout/vList2" loCatId="list" qsTypeId="urn:microsoft.com/office/officeart/2005/8/quickstyle/3d3" qsCatId="3D" csTypeId="urn:microsoft.com/office/officeart/2005/8/colors/accent1_5" csCatId="accent1" phldr="1"/>
      <dgm:spPr/>
      <dgm:t>
        <a:bodyPr/>
        <a:lstStyle/>
        <a:p>
          <a:endParaRPr lang="ru-RU"/>
        </a:p>
      </dgm:t>
    </dgm:pt>
    <dgm:pt modelId="{D6ECC4D6-4FD6-4434-856D-2B6FEAFBCE35}">
      <dgm:prSet>
        <dgm:style>
          <a:lnRef idx="2">
            <a:schemeClr val="accent3"/>
          </a:lnRef>
          <a:fillRef idx="1">
            <a:schemeClr val="lt1"/>
          </a:fillRef>
          <a:effectRef idx="0">
            <a:schemeClr val="accent3"/>
          </a:effectRef>
          <a:fontRef idx="minor">
            <a:schemeClr val="dk1"/>
          </a:fontRef>
        </dgm:style>
      </dgm:prSet>
      <dgm:spPr/>
      <dgm:t>
        <a:bodyPr/>
        <a:lstStyle/>
        <a:p>
          <a:pPr rtl="0"/>
          <a:r>
            <a:rPr lang="en-US" b="1" dirty="0" smtClean="0">
              <a:solidFill>
                <a:srgbClr val="C00000"/>
              </a:solidFill>
              <a:effectLst>
                <a:outerShdw blurRad="38100" dist="38100" dir="2700000" algn="tl">
                  <a:srgbClr val="000000">
                    <a:alpha val="43137"/>
                  </a:srgbClr>
                </a:outerShdw>
              </a:effectLst>
            </a:rPr>
            <a:t>I. XOTIRA MATNLARI VA ULARNING SEMANTIK-STRUKTUR BELGILARI.</a:t>
          </a:r>
          <a:r>
            <a:rPr lang="ru-RU" b="1" dirty="0" smtClean="0">
              <a:solidFill>
                <a:srgbClr val="C00000"/>
              </a:solidFill>
              <a:effectLst>
                <a:outerShdw blurRad="38100" dist="38100" dir="2700000" algn="tl">
                  <a:srgbClr val="000000">
                    <a:alpha val="43137"/>
                  </a:srgbClr>
                </a:outerShdw>
              </a:effectLst>
            </a:rPr>
            <a:t/>
          </a:r>
          <a:br>
            <a:rPr lang="ru-RU" b="1" dirty="0" smtClean="0">
              <a:solidFill>
                <a:srgbClr val="C00000"/>
              </a:solidFill>
              <a:effectLst>
                <a:outerShdw blurRad="38100" dist="38100" dir="2700000" algn="tl">
                  <a:srgbClr val="000000">
                    <a:alpha val="43137"/>
                  </a:srgbClr>
                </a:outerShdw>
              </a:effectLst>
            </a:rPr>
          </a:br>
          <a:r>
            <a:rPr lang="en-US" b="1" dirty="0" smtClean="0">
              <a:solidFill>
                <a:srgbClr val="C00000"/>
              </a:solidFill>
              <a:effectLst>
                <a:outerShdw blurRad="38100" dist="38100" dir="2700000" algn="tl">
                  <a:srgbClr val="000000">
                    <a:alpha val="43137"/>
                  </a:srgbClr>
                </a:outerShdw>
              </a:effectLst>
            </a:rPr>
            <a:t>1.1 </a:t>
          </a:r>
          <a:r>
            <a:rPr lang="en-US" b="1" dirty="0" err="1" smtClean="0">
              <a:solidFill>
                <a:srgbClr val="C00000"/>
              </a:solidFill>
              <a:effectLst>
                <a:outerShdw blurRad="38100" dist="38100" dir="2700000" algn="tl">
                  <a:srgbClr val="000000">
                    <a:alpha val="43137"/>
                  </a:srgbClr>
                </a:outerShdw>
              </a:effectLst>
            </a:rPr>
            <a:t>Matn</a:t>
          </a:r>
          <a:r>
            <a:rPr lang="en-US" b="1" dirty="0" smtClean="0">
              <a:solidFill>
                <a:srgbClr val="C00000"/>
              </a:solidFill>
              <a:effectLst>
                <a:outerShdw blurRad="38100" dist="38100" dir="2700000" algn="tl">
                  <a:srgbClr val="000000">
                    <a:alpha val="43137"/>
                  </a:srgbClr>
                </a:outerShdw>
              </a:effectLst>
            </a:rPr>
            <a:t> </a:t>
          </a:r>
          <a:r>
            <a:rPr lang="en-US" b="1" dirty="0" err="1" smtClean="0">
              <a:solidFill>
                <a:srgbClr val="C00000"/>
              </a:solidFill>
              <a:effectLst>
                <a:outerShdw blurRad="38100" dist="38100" dir="2700000" algn="tl">
                  <a:srgbClr val="000000">
                    <a:alpha val="43137"/>
                  </a:srgbClr>
                </a:outerShdw>
              </a:effectLst>
            </a:rPr>
            <a:t>va</a:t>
          </a:r>
          <a:r>
            <a:rPr lang="en-US" b="1" dirty="0" smtClean="0">
              <a:solidFill>
                <a:srgbClr val="C00000"/>
              </a:solidFill>
              <a:effectLst>
                <a:outerShdw blurRad="38100" dist="38100" dir="2700000" algn="tl">
                  <a:srgbClr val="000000">
                    <a:alpha val="43137"/>
                  </a:srgbClr>
                </a:outerShdw>
              </a:effectLst>
            </a:rPr>
            <a:t> </a:t>
          </a:r>
          <a:r>
            <a:rPr lang="en-US" b="1" dirty="0" err="1" smtClean="0">
              <a:solidFill>
                <a:srgbClr val="C00000"/>
              </a:solidFill>
              <a:effectLst>
                <a:outerShdw blurRad="38100" dist="38100" dir="2700000" algn="tl">
                  <a:srgbClr val="000000">
                    <a:alpha val="43137"/>
                  </a:srgbClr>
                </a:outerShdw>
              </a:effectLst>
            </a:rPr>
            <a:t>uning</a:t>
          </a:r>
          <a:r>
            <a:rPr lang="en-US" b="1" dirty="0" smtClean="0">
              <a:solidFill>
                <a:srgbClr val="C00000"/>
              </a:solidFill>
              <a:effectLst>
                <a:outerShdw blurRad="38100" dist="38100" dir="2700000" algn="tl">
                  <a:srgbClr val="000000">
                    <a:alpha val="43137"/>
                  </a:srgbClr>
                </a:outerShdw>
              </a:effectLst>
            </a:rPr>
            <a:t> </a:t>
          </a:r>
          <a:r>
            <a:rPr lang="en-US" b="1" dirty="0" err="1" smtClean="0">
              <a:solidFill>
                <a:srgbClr val="C00000"/>
              </a:solidFill>
              <a:effectLst>
                <a:outerShdw blurRad="38100" dist="38100" dir="2700000" algn="tl">
                  <a:srgbClr val="000000">
                    <a:alpha val="43137"/>
                  </a:srgbClr>
                </a:outerShdw>
              </a:effectLst>
            </a:rPr>
            <a:t>o‘rganilishi</a:t>
          </a:r>
          <a:r>
            <a:rPr lang="en-US" b="1" dirty="0" smtClean="0">
              <a:solidFill>
                <a:srgbClr val="C00000"/>
              </a:solidFill>
              <a:effectLst>
                <a:outerShdw blurRad="38100" dist="38100" dir="2700000" algn="tl">
                  <a:srgbClr val="000000">
                    <a:alpha val="43137"/>
                  </a:srgbClr>
                </a:outerShdw>
              </a:effectLst>
            </a:rPr>
            <a:t>.</a:t>
          </a:r>
          <a:endParaRPr lang="ru-RU" b="1" dirty="0">
            <a:solidFill>
              <a:srgbClr val="C00000"/>
            </a:solidFill>
            <a:effectLst>
              <a:outerShdw blurRad="38100" dist="38100" dir="2700000" algn="tl">
                <a:srgbClr val="000000">
                  <a:alpha val="43137"/>
                </a:srgbClr>
              </a:outerShdw>
            </a:effectLst>
          </a:endParaRPr>
        </a:p>
      </dgm:t>
    </dgm:pt>
    <dgm:pt modelId="{9354C383-67B2-496A-984D-E8779169D9AF}" type="parTrans" cxnId="{5E17C8CF-E8E8-4ABD-B361-59AFB4E7883E}">
      <dgm:prSet/>
      <dgm:spPr/>
      <dgm:t>
        <a:bodyPr/>
        <a:lstStyle/>
        <a:p>
          <a:endParaRPr lang="ru-RU"/>
        </a:p>
      </dgm:t>
    </dgm:pt>
    <dgm:pt modelId="{4609774E-E34F-40F6-9658-E009953DA0E5}" type="sibTrans" cxnId="{5E17C8CF-E8E8-4ABD-B361-59AFB4E7883E}">
      <dgm:prSet/>
      <dgm:spPr/>
      <dgm:t>
        <a:bodyPr/>
        <a:lstStyle/>
        <a:p>
          <a:endParaRPr lang="ru-RU"/>
        </a:p>
      </dgm:t>
    </dgm:pt>
    <dgm:pt modelId="{6BC79C33-118F-4769-B187-F8F16A25D34C}" type="pres">
      <dgm:prSet presAssocID="{2E383160-02A8-41B2-88E8-9485CDD39DC3}" presName="linear" presStyleCnt="0">
        <dgm:presLayoutVars>
          <dgm:animLvl val="lvl"/>
          <dgm:resizeHandles val="exact"/>
        </dgm:presLayoutVars>
      </dgm:prSet>
      <dgm:spPr/>
      <dgm:t>
        <a:bodyPr/>
        <a:lstStyle/>
        <a:p>
          <a:endParaRPr lang="ru-RU"/>
        </a:p>
      </dgm:t>
    </dgm:pt>
    <dgm:pt modelId="{E0CBB369-1FD6-49C0-97BD-DCF07B7659FB}" type="pres">
      <dgm:prSet presAssocID="{D6ECC4D6-4FD6-4434-856D-2B6FEAFBCE35}" presName="parentText" presStyleLbl="node1" presStyleIdx="0" presStyleCnt="1">
        <dgm:presLayoutVars>
          <dgm:chMax val="0"/>
          <dgm:bulletEnabled val="1"/>
        </dgm:presLayoutVars>
      </dgm:prSet>
      <dgm:spPr/>
      <dgm:t>
        <a:bodyPr/>
        <a:lstStyle/>
        <a:p>
          <a:endParaRPr lang="ru-RU"/>
        </a:p>
      </dgm:t>
    </dgm:pt>
  </dgm:ptLst>
  <dgm:cxnLst>
    <dgm:cxn modelId="{510B52AB-034B-46FB-8A7C-B80F7D6D69E9}" type="presOf" srcId="{D6ECC4D6-4FD6-4434-856D-2B6FEAFBCE35}" destId="{E0CBB369-1FD6-49C0-97BD-DCF07B7659FB}" srcOrd="0" destOrd="0" presId="urn:microsoft.com/office/officeart/2005/8/layout/vList2"/>
    <dgm:cxn modelId="{5E17C8CF-E8E8-4ABD-B361-59AFB4E7883E}" srcId="{2E383160-02A8-41B2-88E8-9485CDD39DC3}" destId="{D6ECC4D6-4FD6-4434-856D-2B6FEAFBCE35}" srcOrd="0" destOrd="0" parTransId="{9354C383-67B2-496A-984D-E8779169D9AF}" sibTransId="{4609774E-E34F-40F6-9658-E009953DA0E5}"/>
    <dgm:cxn modelId="{B95C2DB9-938B-45AB-B4B0-F2A020CB5E0B}" type="presOf" srcId="{2E383160-02A8-41B2-88E8-9485CDD39DC3}" destId="{6BC79C33-118F-4769-B187-F8F16A25D34C}" srcOrd="0" destOrd="0" presId="urn:microsoft.com/office/officeart/2005/8/layout/vList2"/>
    <dgm:cxn modelId="{1946525A-C8C8-421F-A962-4BA6A5654238}" type="presParOf" srcId="{6BC79C33-118F-4769-B187-F8F16A25D34C}" destId="{E0CBB369-1FD6-49C0-97BD-DCF07B7659F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D922EB-ECD7-481F-A3BB-F3E0D42020E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496400B4-3A0E-4AE1-869A-464557BA08AA}">
      <dgm:prSet>
        <dgm:style>
          <a:lnRef idx="1">
            <a:schemeClr val="accent4"/>
          </a:lnRef>
          <a:fillRef idx="2">
            <a:schemeClr val="accent4"/>
          </a:fillRef>
          <a:effectRef idx="1">
            <a:schemeClr val="accent4"/>
          </a:effectRef>
          <a:fontRef idx="minor">
            <a:schemeClr val="dk1"/>
          </a:fontRef>
        </dgm:style>
      </dgm:prSet>
      <dgm:spPr/>
      <dgm:t>
        <a:bodyPr/>
        <a:lstStyle/>
        <a:p>
          <a:pPr rtl="0"/>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Jahon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tilshunosligida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o‘rganilishi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o‘tgan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asrda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jadal</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sur’at</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rivojlandi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Xususan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rus</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tilshunosligida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lingvistikasi</a:t>
          </a:r>
          <a:r>
            <a:rPr lang="uz-Cyrl-UZ"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XX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asrning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40-yillariga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to‘g‘ri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keladi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1947-yilda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A.I.Belich</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o‘zining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tilshunoslik</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fanlarining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tasnifiga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bag‘ishlangan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maqolasida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faktlarining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grammatik</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tavsifida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umumiyligi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asosida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bog‘langan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muayyan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sintaktik-semantik</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yaxlitlik</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tarzida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namoyon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bo‘ladigan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gaplarning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butun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zanjiriga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alohida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o‘rin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berilishi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lozimligi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tushunchasining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yuzaga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kelish</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uchun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hal</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qiluvchi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ahamiyatga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molik</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ekanligiga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e’tiborni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qaratgan</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shunday</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gaplar</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zanjiridagi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o‘zaro</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munosabat</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aloqalarini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tilshunoslikning</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sintaksis</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bo‘limida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o‘rganish</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maqsadga</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muvofiqligini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ta’kidlaydi</a:t>
          </a:r>
          <a:r>
            <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69E08A66-92C1-497C-80F2-8345EBE84A24}" type="parTrans" cxnId="{5B014F6F-F920-42E3-AEB9-763AF5A08CD2}">
      <dgm:prSet/>
      <dgm:spPr/>
      <dgm:t>
        <a:bodyPr/>
        <a:lstStyle/>
        <a:p>
          <a:endParaRPr lang="ru-RU"/>
        </a:p>
      </dgm:t>
    </dgm:pt>
    <dgm:pt modelId="{AD6B049A-3FF9-4249-AFDB-93AAB6A521F8}" type="sibTrans" cxnId="{5B014F6F-F920-42E3-AEB9-763AF5A08CD2}">
      <dgm:prSet/>
      <dgm:spPr/>
      <dgm:t>
        <a:bodyPr/>
        <a:lstStyle/>
        <a:p>
          <a:endParaRPr lang="ru-RU"/>
        </a:p>
      </dgm:t>
    </dgm:pt>
    <dgm:pt modelId="{2D5B345B-F7AD-4B84-8CF5-5DB52316347E}" type="pres">
      <dgm:prSet presAssocID="{92D922EB-ECD7-481F-A3BB-F3E0D42020E4}" presName="linear" presStyleCnt="0">
        <dgm:presLayoutVars>
          <dgm:animLvl val="lvl"/>
          <dgm:resizeHandles val="exact"/>
        </dgm:presLayoutVars>
      </dgm:prSet>
      <dgm:spPr/>
      <dgm:t>
        <a:bodyPr/>
        <a:lstStyle/>
        <a:p>
          <a:endParaRPr lang="ru-RU"/>
        </a:p>
      </dgm:t>
    </dgm:pt>
    <dgm:pt modelId="{E52B67AF-A2B8-4143-A20B-A3B17778A929}" type="pres">
      <dgm:prSet presAssocID="{496400B4-3A0E-4AE1-869A-464557BA08AA}" presName="parentText" presStyleLbl="node1" presStyleIdx="0" presStyleCnt="1">
        <dgm:presLayoutVars>
          <dgm:chMax val="0"/>
          <dgm:bulletEnabled val="1"/>
        </dgm:presLayoutVars>
      </dgm:prSet>
      <dgm:spPr/>
      <dgm:t>
        <a:bodyPr/>
        <a:lstStyle/>
        <a:p>
          <a:endParaRPr lang="ru-RU"/>
        </a:p>
      </dgm:t>
    </dgm:pt>
  </dgm:ptLst>
  <dgm:cxnLst>
    <dgm:cxn modelId="{5B014F6F-F920-42E3-AEB9-763AF5A08CD2}" srcId="{92D922EB-ECD7-481F-A3BB-F3E0D42020E4}" destId="{496400B4-3A0E-4AE1-869A-464557BA08AA}" srcOrd="0" destOrd="0" parTransId="{69E08A66-92C1-497C-80F2-8345EBE84A24}" sibTransId="{AD6B049A-3FF9-4249-AFDB-93AAB6A521F8}"/>
    <dgm:cxn modelId="{149054FB-B426-499D-95FF-0228FA19D446}" type="presOf" srcId="{92D922EB-ECD7-481F-A3BB-F3E0D42020E4}" destId="{2D5B345B-F7AD-4B84-8CF5-5DB52316347E}" srcOrd="0" destOrd="0" presId="urn:microsoft.com/office/officeart/2005/8/layout/vList2"/>
    <dgm:cxn modelId="{AAD1E27C-8252-40C4-ACAE-D02AAA624FF9}" type="presOf" srcId="{496400B4-3A0E-4AE1-869A-464557BA08AA}" destId="{E52B67AF-A2B8-4143-A20B-A3B17778A929}" srcOrd="0" destOrd="0" presId="urn:microsoft.com/office/officeart/2005/8/layout/vList2"/>
    <dgm:cxn modelId="{9D562B48-B500-4BD1-AB46-671598A1C872}" type="presParOf" srcId="{2D5B345B-F7AD-4B84-8CF5-5DB52316347E}" destId="{E52B67AF-A2B8-4143-A20B-A3B17778A92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2E62DA-36A8-4F11-A260-9E368E7983AF}" type="doc">
      <dgm:prSet loTypeId="urn:microsoft.com/office/officeart/2005/8/layout/target3" loCatId="relationship" qsTypeId="urn:microsoft.com/office/officeart/2005/8/quickstyle/3d3" qsCatId="3D" csTypeId="urn:microsoft.com/office/officeart/2005/8/colors/colorful4" csCatId="colorful" phldr="1"/>
      <dgm:spPr/>
      <dgm:t>
        <a:bodyPr/>
        <a:lstStyle/>
        <a:p>
          <a:endParaRPr lang="ru-RU"/>
        </a:p>
      </dgm:t>
    </dgm:pt>
    <dgm:pt modelId="{0DD9374B-6C45-488A-BDA4-1D5D3BF377E8}">
      <dgm:prSet/>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l" rtl="0"/>
          <a:r>
            <a:rPr lang="en-US" b="1" dirty="0" err="1" smtClean="0"/>
            <a:t>Matn</a:t>
          </a:r>
          <a:r>
            <a:rPr lang="en-US" b="1" dirty="0" smtClean="0"/>
            <a:t> </a:t>
          </a:r>
          <a:r>
            <a:rPr lang="en-US" b="1" dirty="0" err="1" smtClean="0"/>
            <a:t>nazariyasi</a:t>
          </a:r>
          <a:r>
            <a:rPr lang="en-US" b="1" dirty="0" smtClean="0"/>
            <a:t>, </a:t>
          </a:r>
          <a:r>
            <a:rPr lang="en-US" b="1" dirty="0" err="1" smtClean="0"/>
            <a:t>matn</a:t>
          </a:r>
          <a:r>
            <a:rPr lang="en-US" b="1" dirty="0" smtClean="0"/>
            <a:t> </a:t>
          </a:r>
          <a:r>
            <a:rPr lang="en-US" b="1" dirty="0" err="1" smtClean="0"/>
            <a:t>tilshunosligining</a:t>
          </a:r>
          <a:r>
            <a:rPr lang="en-US" b="1" dirty="0" smtClean="0"/>
            <a:t> </a:t>
          </a:r>
          <a:r>
            <a:rPr lang="en-US" b="1" dirty="0" err="1" smtClean="0"/>
            <a:t>umumiy</a:t>
          </a:r>
          <a:r>
            <a:rPr lang="en-US" b="1" dirty="0" smtClean="0"/>
            <a:t> </a:t>
          </a:r>
          <a:r>
            <a:rPr lang="en-US" b="1" dirty="0" err="1" smtClean="0"/>
            <a:t>rivojlanishida</a:t>
          </a:r>
          <a:r>
            <a:rPr lang="en-US" b="1" dirty="0" smtClean="0"/>
            <a:t> Chex (</a:t>
          </a:r>
          <a:r>
            <a:rPr lang="en-US" b="1" dirty="0" err="1" smtClean="0"/>
            <a:t>Praga</a:t>
          </a:r>
          <a:r>
            <a:rPr lang="en-US" b="1" dirty="0" smtClean="0"/>
            <a:t> </a:t>
          </a:r>
          <a:r>
            <a:rPr lang="en-US" b="1" dirty="0" err="1" smtClean="0"/>
            <a:t>lingvistik</a:t>
          </a:r>
          <a:r>
            <a:rPr lang="en-US" b="1" dirty="0" smtClean="0"/>
            <a:t> </a:t>
          </a:r>
          <a:r>
            <a:rPr lang="en-US" b="1" dirty="0" err="1" smtClean="0"/>
            <a:t>to‘garage</a:t>
          </a:r>
          <a:r>
            <a:rPr lang="en-US" b="1" dirty="0" smtClean="0"/>
            <a:t> </a:t>
          </a:r>
          <a:r>
            <a:rPr lang="en-US" b="1" dirty="0" err="1" smtClean="0"/>
            <a:t>vakllari</a:t>
          </a:r>
          <a:r>
            <a:rPr lang="en-US" b="1" dirty="0" smtClean="0"/>
            <a:t>), </a:t>
          </a:r>
          <a:r>
            <a:rPr lang="en-US" b="1" dirty="0" err="1" smtClean="0"/>
            <a:t>nemis</a:t>
          </a:r>
          <a:r>
            <a:rPr lang="en-US" b="1" dirty="0" smtClean="0"/>
            <a:t>, </a:t>
          </a:r>
          <a:r>
            <a:rPr lang="en-US" b="1" dirty="0" err="1" smtClean="0"/>
            <a:t>fransuz</a:t>
          </a:r>
          <a:r>
            <a:rPr lang="en-US" b="1" dirty="0" smtClean="0"/>
            <a:t>, </a:t>
          </a:r>
          <a:r>
            <a:rPr lang="en-US" b="1" dirty="0" err="1" smtClean="0"/>
            <a:t>ingliz</a:t>
          </a:r>
          <a:r>
            <a:rPr lang="en-US" b="1" dirty="0" smtClean="0"/>
            <a:t>, Amerika, </a:t>
          </a:r>
          <a:r>
            <a:rPr lang="en-US" b="1" dirty="0" err="1" smtClean="0"/>
            <a:t>golland</a:t>
          </a:r>
          <a:r>
            <a:rPr lang="en-US" b="1" dirty="0" smtClean="0"/>
            <a:t>, </a:t>
          </a:r>
          <a:r>
            <a:rPr lang="en-US" b="1" dirty="0" err="1" smtClean="0"/>
            <a:t>polyak</a:t>
          </a:r>
          <a:r>
            <a:rPr lang="en-US" b="1" dirty="0" smtClean="0"/>
            <a:t> </a:t>
          </a:r>
          <a:r>
            <a:rPr lang="en-US" b="1" dirty="0" err="1" smtClean="0"/>
            <a:t>va</a:t>
          </a:r>
          <a:r>
            <a:rPr lang="en-US" b="1" dirty="0" smtClean="0"/>
            <a:t> </a:t>
          </a:r>
          <a:r>
            <a:rPr lang="en-US" b="1" dirty="0" err="1" smtClean="0"/>
            <a:t>boshqa</a:t>
          </a:r>
          <a:r>
            <a:rPr lang="en-US" b="1" dirty="0" smtClean="0"/>
            <a:t> </a:t>
          </a:r>
          <a:r>
            <a:rPr lang="en-US" b="1" dirty="0" err="1" smtClean="0"/>
            <a:t>lingvistik</a:t>
          </a:r>
          <a:r>
            <a:rPr lang="en-US" b="1" dirty="0" smtClean="0"/>
            <a:t> </a:t>
          </a:r>
          <a:r>
            <a:rPr lang="en-US" b="1" dirty="0" err="1" smtClean="0"/>
            <a:t>maktablarining</a:t>
          </a:r>
          <a:r>
            <a:rPr lang="en-US" b="1" dirty="0" smtClean="0"/>
            <a:t> </a:t>
          </a:r>
          <a:r>
            <a:rPr lang="en-US" b="1" dirty="0" err="1" smtClean="0"/>
            <a:t>xizmatlari</a:t>
          </a:r>
          <a:r>
            <a:rPr lang="en-US" b="1" dirty="0" smtClean="0"/>
            <a:t> </a:t>
          </a:r>
          <a:r>
            <a:rPr lang="en-US" b="1" dirty="0" err="1" smtClean="0"/>
            <a:t>dunyo</a:t>
          </a:r>
          <a:r>
            <a:rPr lang="en-US" b="1" dirty="0" smtClean="0"/>
            <a:t> </a:t>
          </a:r>
          <a:r>
            <a:rPr lang="en-US" b="1" dirty="0" err="1" smtClean="0"/>
            <a:t>tilshunosligida</a:t>
          </a:r>
          <a:r>
            <a:rPr lang="en-US" b="1" dirty="0" smtClean="0"/>
            <a:t> </a:t>
          </a:r>
          <a:r>
            <a:rPr lang="en-US" b="1" dirty="0" err="1" smtClean="0"/>
            <a:t>e’tirof</a:t>
          </a:r>
          <a:r>
            <a:rPr lang="en-US" b="1" dirty="0" smtClean="0"/>
            <a:t> </a:t>
          </a:r>
          <a:r>
            <a:rPr lang="en-US" b="1" dirty="0" err="1" smtClean="0"/>
            <a:t>etilgan</a:t>
          </a:r>
          <a:r>
            <a:rPr lang="en-US" b="1" dirty="0" smtClean="0"/>
            <a:t> </a:t>
          </a:r>
          <a:r>
            <a:rPr lang="en-US" b="1" dirty="0" err="1" smtClean="0"/>
            <a:t>va</a:t>
          </a:r>
          <a:r>
            <a:rPr lang="en-US" b="1" dirty="0" smtClean="0"/>
            <a:t> </a:t>
          </a:r>
          <a:r>
            <a:rPr lang="en-US" b="1" dirty="0" err="1" smtClean="0"/>
            <a:t>doimiy</a:t>
          </a:r>
          <a:r>
            <a:rPr lang="en-US" b="1" dirty="0" smtClean="0"/>
            <a:t> </a:t>
          </a:r>
          <a:r>
            <a:rPr lang="en-US" b="1" dirty="0" err="1" smtClean="0"/>
            <a:t>ravishda</a:t>
          </a:r>
          <a:r>
            <a:rPr lang="en-US" b="1" dirty="0" smtClean="0"/>
            <a:t> </a:t>
          </a:r>
          <a:r>
            <a:rPr lang="en-US" b="1" dirty="0" err="1" smtClean="0"/>
            <a:t>ilmiy</a:t>
          </a:r>
          <a:r>
            <a:rPr lang="en-US" b="1" dirty="0" smtClean="0"/>
            <a:t> </a:t>
          </a:r>
          <a:r>
            <a:rPr lang="en-US" b="1" dirty="0" err="1" smtClean="0"/>
            <a:t>tadqiqot</a:t>
          </a:r>
          <a:r>
            <a:rPr lang="en-US" b="1" dirty="0" smtClean="0"/>
            <a:t> </a:t>
          </a:r>
          <a:r>
            <a:rPr lang="en-US" b="1" dirty="0" err="1" smtClean="0"/>
            <a:t>ishlarida</a:t>
          </a:r>
          <a:r>
            <a:rPr lang="en-US" b="1" dirty="0" smtClean="0"/>
            <a:t> </a:t>
          </a:r>
          <a:r>
            <a:rPr lang="en-US" b="1" dirty="0" err="1" smtClean="0"/>
            <a:t>tilga</a:t>
          </a:r>
          <a:r>
            <a:rPr lang="en-US" b="1" dirty="0" smtClean="0"/>
            <a:t> </a:t>
          </a:r>
          <a:r>
            <a:rPr lang="en-US" b="1" dirty="0" err="1" smtClean="0"/>
            <a:t>olinib</a:t>
          </a:r>
          <a:r>
            <a:rPr lang="en-US" b="1" dirty="0" smtClean="0"/>
            <a:t> </a:t>
          </a:r>
          <a:r>
            <a:rPr lang="en-US" b="1" dirty="0" err="1" smtClean="0"/>
            <a:t>kelingan</a:t>
          </a:r>
          <a:r>
            <a:rPr lang="en-US" b="1" dirty="0" smtClean="0"/>
            <a:t>. </a:t>
          </a:r>
          <a:r>
            <a:rPr lang="en-US" b="1" dirty="0" err="1" smtClean="0"/>
            <a:t>Bundan</a:t>
          </a:r>
          <a:r>
            <a:rPr lang="en-US" b="1" dirty="0" smtClean="0"/>
            <a:t> </a:t>
          </a:r>
          <a:r>
            <a:rPr lang="en-US" b="1" dirty="0" err="1" smtClean="0"/>
            <a:t>tashqari</a:t>
          </a:r>
          <a:r>
            <a:rPr lang="en-US" b="1" dirty="0" smtClean="0"/>
            <a:t> </a:t>
          </a:r>
          <a:r>
            <a:rPr lang="en-US" b="1" dirty="0" err="1" smtClean="0"/>
            <a:t>rus</a:t>
          </a:r>
          <a:r>
            <a:rPr lang="en-US" b="1" dirty="0" smtClean="0"/>
            <a:t> </a:t>
          </a:r>
          <a:r>
            <a:rPr lang="en-US" b="1" dirty="0" err="1" smtClean="0"/>
            <a:t>tilshunosligida</a:t>
          </a:r>
          <a:r>
            <a:rPr lang="en-US" b="1" dirty="0" smtClean="0"/>
            <a:t> V.V. </a:t>
          </a:r>
          <a:r>
            <a:rPr lang="en-US" b="1" dirty="0" err="1" smtClean="0"/>
            <a:t>Odinsov</a:t>
          </a:r>
          <a:r>
            <a:rPr lang="en-US" b="1" dirty="0" smtClean="0"/>
            <a:t>, I. R. </a:t>
          </a:r>
          <a:r>
            <a:rPr lang="en-US" b="1" dirty="0" err="1" smtClean="0"/>
            <a:t>Galperin</a:t>
          </a:r>
          <a:r>
            <a:rPr lang="en-US" b="1" dirty="0" smtClean="0"/>
            <a:t>, O. I. </a:t>
          </a:r>
          <a:r>
            <a:rPr lang="en-US" b="1" dirty="0" err="1" smtClean="0"/>
            <a:t>Moskalskaya</a:t>
          </a:r>
          <a:r>
            <a:rPr lang="en-US" b="1" dirty="0" smtClean="0"/>
            <a:t>, L. M. </a:t>
          </a:r>
          <a:r>
            <a:rPr lang="en-US" b="1" dirty="0" err="1" smtClean="0"/>
            <a:t>Loseva</a:t>
          </a:r>
          <a:r>
            <a:rPr lang="en-US" b="1" dirty="0" smtClean="0"/>
            <a:t>, Y.M </a:t>
          </a:r>
          <a:r>
            <a:rPr lang="en-US" b="1" dirty="0" err="1" smtClean="0"/>
            <a:t>Lotman</a:t>
          </a:r>
          <a:r>
            <a:rPr lang="en-US" b="1" dirty="0" smtClean="0"/>
            <a:t>, </a:t>
          </a:r>
          <a:r>
            <a:rPr lang="en-US" b="1" dirty="0" err="1" smtClean="0"/>
            <a:t>Z.Ya</a:t>
          </a:r>
          <a:r>
            <a:rPr lang="en-US" b="1" dirty="0" smtClean="0"/>
            <a:t>. </a:t>
          </a:r>
          <a:r>
            <a:rPr lang="en-US" b="1" dirty="0" err="1" smtClean="0"/>
            <a:t>Turayeva</a:t>
          </a:r>
          <a:r>
            <a:rPr lang="en-US" b="1" dirty="0" smtClean="0"/>
            <a:t>, N. D. </a:t>
          </a:r>
          <a:r>
            <a:rPr lang="en-US" b="1" dirty="0" err="1" smtClean="0"/>
            <a:t>Zarubina</a:t>
          </a:r>
          <a:r>
            <a:rPr lang="en-US" b="1" dirty="0" smtClean="0"/>
            <a:t>, E.V. </a:t>
          </a:r>
          <a:r>
            <a:rPr lang="en-US" b="1" dirty="0" err="1" smtClean="0"/>
            <a:t>Sidorov</a:t>
          </a:r>
          <a:r>
            <a:rPr lang="en-US" b="1" dirty="0" smtClean="0"/>
            <a:t>, O.L. </a:t>
          </a:r>
          <a:r>
            <a:rPr lang="en-US" b="1" dirty="0" err="1" smtClean="0"/>
            <a:t>Kamenskay</a:t>
          </a:r>
          <a:r>
            <a:rPr lang="en-US" b="1" dirty="0" smtClean="0"/>
            <a:t>, A.I. </a:t>
          </a:r>
          <a:r>
            <a:rPr lang="en-US" b="1" dirty="0" err="1" smtClean="0"/>
            <a:t>Gorshkov</a:t>
          </a:r>
          <a:r>
            <a:rPr lang="en-US" b="1" dirty="0" smtClean="0"/>
            <a:t>, N. S. </a:t>
          </a:r>
          <a:r>
            <a:rPr lang="en-US" b="1" dirty="0" err="1" smtClean="0"/>
            <a:t>Valgina</a:t>
          </a:r>
          <a:r>
            <a:rPr lang="en-US" b="1" dirty="0" smtClean="0"/>
            <a:t> </a:t>
          </a:r>
          <a:r>
            <a:rPr lang="en-US" b="1" dirty="0" err="1" smtClean="0"/>
            <a:t>kabi</a:t>
          </a:r>
          <a:r>
            <a:rPr lang="en-US" b="1" dirty="0" smtClean="0"/>
            <a:t> </a:t>
          </a:r>
          <a:r>
            <a:rPr lang="en-US" b="1" dirty="0" err="1" smtClean="0"/>
            <a:t>ko‘pgina</a:t>
          </a:r>
          <a:r>
            <a:rPr lang="en-US" b="1" dirty="0" smtClean="0"/>
            <a:t> </a:t>
          </a:r>
          <a:r>
            <a:rPr lang="en-US" b="1" dirty="0" err="1" smtClean="0"/>
            <a:t>tilshunos</a:t>
          </a:r>
          <a:r>
            <a:rPr lang="en-US" b="1" dirty="0" smtClean="0"/>
            <a:t> </a:t>
          </a:r>
          <a:r>
            <a:rPr lang="en-US" b="1" dirty="0" err="1" smtClean="0"/>
            <a:t>olimlarning</a:t>
          </a:r>
          <a:r>
            <a:rPr lang="en-US" b="1" dirty="0" smtClean="0"/>
            <a:t> </a:t>
          </a:r>
          <a:r>
            <a:rPr lang="en-US" b="1" dirty="0" err="1" smtClean="0"/>
            <a:t>xizmatlari</a:t>
          </a:r>
          <a:r>
            <a:rPr lang="en-US" b="1" dirty="0" smtClean="0"/>
            <a:t> </a:t>
          </a:r>
          <a:r>
            <a:rPr lang="en-US" b="1" dirty="0" err="1" smtClean="0"/>
            <a:t>alohida</a:t>
          </a:r>
          <a:r>
            <a:rPr lang="en-US" b="1" dirty="0" smtClean="0"/>
            <a:t> </a:t>
          </a:r>
          <a:r>
            <a:rPr lang="en-US" b="1" dirty="0" err="1" smtClean="0"/>
            <a:t>e’tiborga</a:t>
          </a:r>
          <a:r>
            <a:rPr lang="en-US" b="1" dirty="0" smtClean="0"/>
            <a:t> </a:t>
          </a:r>
          <a:r>
            <a:rPr lang="en-US" b="1" dirty="0" err="1" smtClean="0"/>
            <a:t>loyiq</a:t>
          </a:r>
          <a:r>
            <a:rPr lang="en-US" b="1" dirty="0" smtClean="0"/>
            <a:t> </a:t>
          </a:r>
          <a:br>
            <a:rPr lang="en-US" b="1" dirty="0" smtClean="0"/>
          </a:br>
          <a:endParaRPr lang="ru-RU" dirty="0"/>
        </a:p>
      </dgm:t>
    </dgm:pt>
    <dgm:pt modelId="{812BA5C9-7B64-4BDA-9141-F2B28DB56808}" type="parTrans" cxnId="{759E76DD-33E0-4C29-8F06-FD99927B72D3}">
      <dgm:prSet/>
      <dgm:spPr/>
      <dgm:t>
        <a:bodyPr/>
        <a:lstStyle/>
        <a:p>
          <a:endParaRPr lang="ru-RU"/>
        </a:p>
      </dgm:t>
    </dgm:pt>
    <dgm:pt modelId="{B28DBD46-E8F9-423C-AE99-A58E0EACDBB9}" type="sibTrans" cxnId="{759E76DD-33E0-4C29-8F06-FD99927B72D3}">
      <dgm:prSet/>
      <dgm:spPr/>
      <dgm:t>
        <a:bodyPr/>
        <a:lstStyle/>
        <a:p>
          <a:endParaRPr lang="ru-RU"/>
        </a:p>
      </dgm:t>
    </dgm:pt>
    <dgm:pt modelId="{5B119D84-71D7-4450-9FB6-1B0F68B4762D}" type="pres">
      <dgm:prSet presAssocID="{852E62DA-36A8-4F11-A260-9E368E7983AF}" presName="Name0" presStyleCnt="0">
        <dgm:presLayoutVars>
          <dgm:chMax val="7"/>
          <dgm:dir/>
          <dgm:animLvl val="lvl"/>
          <dgm:resizeHandles val="exact"/>
        </dgm:presLayoutVars>
      </dgm:prSet>
      <dgm:spPr/>
      <dgm:t>
        <a:bodyPr/>
        <a:lstStyle/>
        <a:p>
          <a:endParaRPr lang="ru-RU"/>
        </a:p>
      </dgm:t>
    </dgm:pt>
    <dgm:pt modelId="{56A6DE4A-7C18-4BC4-B73F-D272B4AEA269}" type="pres">
      <dgm:prSet presAssocID="{0DD9374B-6C45-488A-BDA4-1D5D3BF377E8}" presName="circle1" presStyleLbl="node1" presStyleIdx="0" presStyleCnt="1"/>
      <dgm:spPr/>
    </dgm:pt>
    <dgm:pt modelId="{8821C3E7-A876-425A-ABAC-537CE98C55D4}" type="pres">
      <dgm:prSet presAssocID="{0DD9374B-6C45-488A-BDA4-1D5D3BF377E8}" presName="space" presStyleCnt="0"/>
      <dgm:spPr/>
    </dgm:pt>
    <dgm:pt modelId="{290D0B7E-A521-48B2-858F-7C2B225DCC98}" type="pres">
      <dgm:prSet presAssocID="{0DD9374B-6C45-488A-BDA4-1D5D3BF377E8}" presName="rect1" presStyleLbl="alignAcc1" presStyleIdx="0" presStyleCnt="1"/>
      <dgm:spPr/>
      <dgm:t>
        <a:bodyPr/>
        <a:lstStyle/>
        <a:p>
          <a:endParaRPr lang="ru-RU"/>
        </a:p>
      </dgm:t>
    </dgm:pt>
    <dgm:pt modelId="{C7D935D5-4A21-4345-875C-D41C928320B0}" type="pres">
      <dgm:prSet presAssocID="{0DD9374B-6C45-488A-BDA4-1D5D3BF377E8}" presName="rect1ParTxNoCh" presStyleLbl="alignAcc1" presStyleIdx="0" presStyleCnt="1">
        <dgm:presLayoutVars>
          <dgm:chMax val="1"/>
          <dgm:bulletEnabled val="1"/>
        </dgm:presLayoutVars>
      </dgm:prSet>
      <dgm:spPr/>
      <dgm:t>
        <a:bodyPr/>
        <a:lstStyle/>
        <a:p>
          <a:endParaRPr lang="ru-RU"/>
        </a:p>
      </dgm:t>
    </dgm:pt>
  </dgm:ptLst>
  <dgm:cxnLst>
    <dgm:cxn modelId="{B0455AD8-9F87-45F8-81B8-79F2B8287EF8}" type="presOf" srcId="{852E62DA-36A8-4F11-A260-9E368E7983AF}" destId="{5B119D84-71D7-4450-9FB6-1B0F68B4762D}" srcOrd="0" destOrd="0" presId="urn:microsoft.com/office/officeart/2005/8/layout/target3"/>
    <dgm:cxn modelId="{5273542A-EDFC-419A-8542-2212DF33BB73}" type="presOf" srcId="{0DD9374B-6C45-488A-BDA4-1D5D3BF377E8}" destId="{C7D935D5-4A21-4345-875C-D41C928320B0}" srcOrd="1" destOrd="0" presId="urn:microsoft.com/office/officeart/2005/8/layout/target3"/>
    <dgm:cxn modelId="{A34173B0-122A-406D-9A8A-67D6DE227D2B}" type="presOf" srcId="{0DD9374B-6C45-488A-BDA4-1D5D3BF377E8}" destId="{290D0B7E-A521-48B2-858F-7C2B225DCC98}" srcOrd="0" destOrd="0" presId="urn:microsoft.com/office/officeart/2005/8/layout/target3"/>
    <dgm:cxn modelId="{759E76DD-33E0-4C29-8F06-FD99927B72D3}" srcId="{852E62DA-36A8-4F11-A260-9E368E7983AF}" destId="{0DD9374B-6C45-488A-BDA4-1D5D3BF377E8}" srcOrd="0" destOrd="0" parTransId="{812BA5C9-7B64-4BDA-9141-F2B28DB56808}" sibTransId="{B28DBD46-E8F9-423C-AE99-A58E0EACDBB9}"/>
    <dgm:cxn modelId="{0B672823-F0EA-48CF-A452-4B3E3FEA3FA1}" type="presParOf" srcId="{5B119D84-71D7-4450-9FB6-1B0F68B4762D}" destId="{56A6DE4A-7C18-4BC4-B73F-D272B4AEA269}" srcOrd="0" destOrd="0" presId="urn:microsoft.com/office/officeart/2005/8/layout/target3"/>
    <dgm:cxn modelId="{140443C1-1F52-4FC3-85D8-D17C5EA7FFCC}" type="presParOf" srcId="{5B119D84-71D7-4450-9FB6-1B0F68B4762D}" destId="{8821C3E7-A876-425A-ABAC-537CE98C55D4}" srcOrd="1" destOrd="0" presId="urn:microsoft.com/office/officeart/2005/8/layout/target3"/>
    <dgm:cxn modelId="{6864293A-5816-4F89-8287-B54C032638AD}" type="presParOf" srcId="{5B119D84-71D7-4450-9FB6-1B0F68B4762D}" destId="{290D0B7E-A521-48B2-858F-7C2B225DCC98}" srcOrd="2" destOrd="0" presId="urn:microsoft.com/office/officeart/2005/8/layout/target3"/>
    <dgm:cxn modelId="{162D9271-3509-4FA4-B0A1-DD7B918D431C}" type="presParOf" srcId="{5B119D84-71D7-4450-9FB6-1B0F68B4762D}" destId="{C7D935D5-4A21-4345-875C-D41C928320B0}"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0442C9-1CB2-4CF5-B74B-3036C1ED3808}" type="doc">
      <dgm:prSet loTypeId="urn:microsoft.com/office/officeart/2005/8/layout/process2" loCatId="process" qsTypeId="urn:microsoft.com/office/officeart/2005/8/quickstyle/3d3" qsCatId="3D" csTypeId="urn:microsoft.com/office/officeart/2005/8/colors/colorful5" csCatId="colorful" phldr="1"/>
      <dgm:spPr/>
      <dgm:t>
        <a:bodyPr/>
        <a:lstStyle/>
        <a:p>
          <a:endParaRPr lang="ru-RU"/>
        </a:p>
      </dgm:t>
    </dgm:pt>
    <dgm:pt modelId="{408122C7-FE17-46AD-9A79-094953ADF3EF}">
      <dgm:prSet>
        <dgm:style>
          <a:lnRef idx="1">
            <a:schemeClr val="accent6"/>
          </a:lnRef>
          <a:fillRef idx="2">
            <a:schemeClr val="accent6"/>
          </a:fillRef>
          <a:effectRef idx="1">
            <a:schemeClr val="accent6"/>
          </a:effectRef>
          <a:fontRef idx="minor">
            <a:schemeClr val="dk1"/>
          </a:fontRef>
        </dgm:style>
      </dgm:prSet>
      <dgm:spPr/>
      <dgm:t>
        <a:bodyPr/>
        <a:lstStyle/>
        <a:p>
          <a:pPr rtl="0"/>
          <a:r>
            <a:rPr lang="uz-Cyrl-UZ"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Turkiyshunoslikda  matn  masalasi  birinchi marta o‘tgan asrning 70- yillarining boshlarida  taniqli tatar tilshunos olimi M. Zakiyev tomonidan o‘rtaga qo‘yilgan.  O‘zbek  tilshunosligida  birinchi bo‘lib  akademik G‘.  Abdurahmonov 1980-yil Toshkentda bo‘lib o‘tgan  sobiq Ittifoq  turkiyshunoslarining  III konferensiyasida  matn  nazariyasiga  bag‘ishlangan  ma’ruza qilib, muammoning mohiyati va yechimlari haqida o‘z fikrlarini bildirgan, bir qancha matn turlarini ajratib ko‘rsatgan edi. Shuningdek  buyuk  tilshunos  olim A. G‘ulomov  ham  matnning mohiyati bo‘yicha o‘zining qimmatli fikrlarini bayon qilgandi.</a:t>
          </a:r>
          <a:r>
            <a:rPr lang="uz-Cyrl-UZ" b="1" dirty="0" smtClean="0">
              <a:latin typeface="Times New Roman" panose="02020603050405020304" pitchFamily="18" charset="0"/>
              <a:cs typeface="Times New Roman" panose="02020603050405020304" pitchFamily="18" charset="0"/>
            </a:rPr>
            <a:t> Keyingi davr o‘zbek tilshunosligida  A. Mamajonov, M.To‘xsonov, M. Abdupattoyev, N. Turniyozov, M. Xakimov kabi olimlarning  ishlarini alohida qayd etish  mumkin</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438612D2-FF67-47F5-A4E2-9BEF69C50026}" type="parTrans" cxnId="{ADEA25E1-1F6A-409B-BC28-58A77AD93CF1}">
      <dgm:prSet/>
      <dgm:spPr/>
      <dgm:t>
        <a:bodyPr/>
        <a:lstStyle/>
        <a:p>
          <a:endParaRPr lang="ru-RU"/>
        </a:p>
      </dgm:t>
    </dgm:pt>
    <dgm:pt modelId="{0DF7D38E-43EA-4116-BEBE-3132657E0182}" type="sibTrans" cxnId="{ADEA25E1-1F6A-409B-BC28-58A77AD93CF1}">
      <dgm:prSet/>
      <dgm:spPr/>
      <dgm:t>
        <a:bodyPr/>
        <a:lstStyle/>
        <a:p>
          <a:endParaRPr lang="ru-RU"/>
        </a:p>
      </dgm:t>
    </dgm:pt>
    <dgm:pt modelId="{1DBCB935-1ADA-450D-83CE-3B5AD95C54B1}" type="pres">
      <dgm:prSet presAssocID="{AC0442C9-1CB2-4CF5-B74B-3036C1ED3808}" presName="linearFlow" presStyleCnt="0">
        <dgm:presLayoutVars>
          <dgm:resizeHandles val="exact"/>
        </dgm:presLayoutVars>
      </dgm:prSet>
      <dgm:spPr/>
      <dgm:t>
        <a:bodyPr/>
        <a:lstStyle/>
        <a:p>
          <a:endParaRPr lang="ru-RU"/>
        </a:p>
      </dgm:t>
    </dgm:pt>
    <dgm:pt modelId="{D7A2E028-AB73-485D-B2A2-925CCF3877BF}" type="pres">
      <dgm:prSet presAssocID="{408122C7-FE17-46AD-9A79-094953ADF3EF}" presName="node" presStyleLbl="node1" presStyleIdx="0" presStyleCnt="1">
        <dgm:presLayoutVars>
          <dgm:bulletEnabled val="1"/>
        </dgm:presLayoutVars>
      </dgm:prSet>
      <dgm:spPr/>
      <dgm:t>
        <a:bodyPr/>
        <a:lstStyle/>
        <a:p>
          <a:endParaRPr lang="ru-RU"/>
        </a:p>
      </dgm:t>
    </dgm:pt>
  </dgm:ptLst>
  <dgm:cxnLst>
    <dgm:cxn modelId="{A5AA117F-E109-4A65-A51F-4D7F5B737F79}" type="presOf" srcId="{408122C7-FE17-46AD-9A79-094953ADF3EF}" destId="{D7A2E028-AB73-485D-B2A2-925CCF3877BF}" srcOrd="0" destOrd="0" presId="urn:microsoft.com/office/officeart/2005/8/layout/process2"/>
    <dgm:cxn modelId="{AEEB2A0F-820B-48B7-919A-840EEC6EFA55}" type="presOf" srcId="{AC0442C9-1CB2-4CF5-B74B-3036C1ED3808}" destId="{1DBCB935-1ADA-450D-83CE-3B5AD95C54B1}" srcOrd="0" destOrd="0" presId="urn:microsoft.com/office/officeart/2005/8/layout/process2"/>
    <dgm:cxn modelId="{ADEA25E1-1F6A-409B-BC28-58A77AD93CF1}" srcId="{AC0442C9-1CB2-4CF5-B74B-3036C1ED3808}" destId="{408122C7-FE17-46AD-9A79-094953ADF3EF}" srcOrd="0" destOrd="0" parTransId="{438612D2-FF67-47F5-A4E2-9BEF69C50026}" sibTransId="{0DF7D38E-43EA-4116-BEBE-3132657E0182}"/>
    <dgm:cxn modelId="{665994DB-AE4C-4D53-BF67-A6A2135FC311}" type="presParOf" srcId="{1DBCB935-1ADA-450D-83CE-3B5AD95C54B1}" destId="{D7A2E028-AB73-485D-B2A2-925CCF3877BF}" srcOrd="0" destOrd="0" presId="urn:microsoft.com/office/officeart/2005/8/layout/process2"/>
  </dgm:cxnLst>
  <dgm:bg>
    <a:pattFill prst="dashVert">
      <a:fgClr>
        <a:schemeClr val="accent4">
          <a:tint val="40000"/>
          <a:hueOff val="0"/>
          <a:satOff val="0"/>
          <a:lumOff val="0"/>
        </a:schemeClr>
      </a:fgClr>
      <a:bgClr>
        <a:schemeClr val="bg1"/>
      </a:bgClr>
    </a:patt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00F099E-4528-40EB-8C62-171D30670D0A}" type="doc">
      <dgm:prSet loTypeId="urn:microsoft.com/office/officeart/2008/layout/VerticalCurvedList" loCatId="list" qsTypeId="urn:microsoft.com/office/officeart/2005/8/quickstyle/3d7" qsCatId="3D" csTypeId="urn:microsoft.com/office/officeart/2005/8/colors/colorful4" csCatId="colorful" phldr="1"/>
      <dgm:spPr/>
      <dgm:t>
        <a:bodyPr/>
        <a:lstStyle/>
        <a:p>
          <a:endParaRPr lang="ru-RU"/>
        </a:p>
      </dgm:t>
    </dgm:pt>
    <dgm:pt modelId="{2F3AD045-F8C4-4A73-B712-5D81882D1ABC}">
      <dgm:prSet/>
      <dgm:spPr/>
      <dgm:t>
        <a:bodyPr/>
        <a:lstStyle/>
        <a:p>
          <a:pPr algn="ctr" rtl="0"/>
          <a:r>
            <a:rPr lang="en-US" b="1" dirty="0" smtClean="0">
              <a:latin typeface="Times New Roman" panose="02020603050405020304" pitchFamily="18" charset="0"/>
              <a:cs typeface="Times New Roman" panose="02020603050405020304" pitchFamily="18" charset="0"/>
            </a:rPr>
            <a:t>1.2 XOTIRA MATNI TUSHUNCHASI VA SEMANTIK-STRUKTURASI</a:t>
          </a:r>
          <a:endParaRPr lang="ru-RU" dirty="0">
            <a:latin typeface="Times New Roman" panose="02020603050405020304" pitchFamily="18" charset="0"/>
            <a:cs typeface="Times New Roman" panose="02020603050405020304" pitchFamily="18" charset="0"/>
          </a:endParaRPr>
        </a:p>
      </dgm:t>
    </dgm:pt>
    <dgm:pt modelId="{066B1EBE-5635-4527-AEAE-01925AE04E13}" type="parTrans" cxnId="{F34586FB-1374-441D-A44B-708F31B5DAF6}">
      <dgm:prSet/>
      <dgm:spPr/>
      <dgm:t>
        <a:bodyPr/>
        <a:lstStyle/>
        <a:p>
          <a:endParaRPr lang="ru-RU"/>
        </a:p>
      </dgm:t>
    </dgm:pt>
    <dgm:pt modelId="{6B305B6F-CFF4-4C88-9E93-0997948358B7}" type="sibTrans" cxnId="{F34586FB-1374-441D-A44B-708F31B5DAF6}">
      <dgm:prSet/>
      <dgm:spPr/>
      <dgm:t>
        <a:bodyPr/>
        <a:lstStyle/>
        <a:p>
          <a:endParaRPr lang="ru-RU">
            <a:latin typeface="Times New Roman" panose="02020603050405020304" pitchFamily="18" charset="0"/>
            <a:cs typeface="Times New Roman" panose="02020603050405020304" pitchFamily="18" charset="0"/>
          </a:endParaRPr>
        </a:p>
      </dgm:t>
    </dgm:pt>
    <dgm:pt modelId="{16A1145D-2C11-4101-86F5-92329A883FBD}">
      <dgm:prSet/>
      <dgm:spPr/>
      <dgm:t>
        <a:bodyPr/>
        <a:lstStyle/>
        <a:p>
          <a:pPr rtl="0"/>
          <a:r>
            <a:rPr lang="en-US" b="1" smtClean="0">
              <a:latin typeface="Times New Roman" panose="02020603050405020304" pitchFamily="18" charset="0"/>
              <a:cs typeface="Times New Roman" panose="02020603050405020304" pitchFamily="18" charset="0"/>
            </a:rPr>
            <a:t>“Xotira” tushunchasiga falsafiy jihatdan akademik N.Moiseyev juda</a:t>
          </a:r>
          <a:r>
            <a:rPr lang="en-US" smtClean="0">
              <a:latin typeface="Times New Roman" panose="02020603050405020304" pitchFamily="18" charset="0"/>
              <a:cs typeface="Times New Roman" panose="02020603050405020304" pitchFamily="18" charset="0"/>
            </a:rPr>
            <a:t> </a:t>
          </a:r>
          <a:r>
            <a:rPr lang="en-US" b="1" smtClean="0">
              <a:latin typeface="Times New Roman" panose="02020603050405020304" pitchFamily="18" charset="0"/>
              <a:cs typeface="Times New Roman" panose="02020603050405020304" pitchFamily="18" charset="0"/>
            </a:rPr>
            <a:t>yaxshi ta’rif bergan. Uning fikricha: “xotira” – “bir avlodga oid</a:t>
          </a:r>
          <a:r>
            <a:rPr lang="en-US" smtClean="0">
              <a:latin typeface="Times New Roman" panose="02020603050405020304" pitchFamily="18" charset="0"/>
              <a:cs typeface="Times New Roman" panose="02020603050405020304" pitchFamily="18" charset="0"/>
            </a:rPr>
            <a:t> </a:t>
          </a:r>
          <a:r>
            <a:rPr lang="en-US" b="1" smtClean="0">
              <a:latin typeface="Times New Roman" panose="02020603050405020304" pitchFamily="18" charset="0"/>
              <a:cs typeface="Times New Roman" panose="02020603050405020304" pitchFamily="18" charset="0"/>
            </a:rPr>
            <a:t>ma’lumotlarni kelajak uchun yozib olish, saqlash va uzatish tizimidir”.</a:t>
          </a:r>
          <a:endParaRPr lang="ru-RU">
            <a:latin typeface="Times New Roman" panose="02020603050405020304" pitchFamily="18" charset="0"/>
            <a:cs typeface="Times New Roman" panose="02020603050405020304" pitchFamily="18" charset="0"/>
          </a:endParaRPr>
        </a:p>
      </dgm:t>
    </dgm:pt>
    <dgm:pt modelId="{394F6F43-07A4-4F85-86EC-8E29F88F1E64}" type="parTrans" cxnId="{CC927F92-B111-49DD-BD7D-A8CF3BC4083E}">
      <dgm:prSet/>
      <dgm:spPr/>
      <dgm:t>
        <a:bodyPr/>
        <a:lstStyle/>
        <a:p>
          <a:endParaRPr lang="ru-RU"/>
        </a:p>
      </dgm:t>
    </dgm:pt>
    <dgm:pt modelId="{DD249240-7DCC-48D9-AC8E-C97BF1DD0E54}" type="sibTrans" cxnId="{CC927F92-B111-49DD-BD7D-A8CF3BC4083E}">
      <dgm:prSet/>
      <dgm:spPr/>
      <dgm:t>
        <a:bodyPr/>
        <a:lstStyle/>
        <a:p>
          <a:endParaRPr lang="ru-RU"/>
        </a:p>
      </dgm:t>
    </dgm:pt>
    <dgm:pt modelId="{F61D5D8B-75A5-48A4-9379-2412DA43EF24}">
      <dgm:prSet/>
      <dgm:spPr/>
      <dgm:t>
        <a:bodyPr/>
        <a:lstStyle/>
        <a:p>
          <a:pPr rtl="0"/>
          <a:r>
            <a:rPr lang="en-US" b="1" smtClean="0">
              <a:latin typeface="Times New Roman" panose="02020603050405020304" pitchFamily="18" charset="0"/>
              <a:cs typeface="Times New Roman" panose="02020603050405020304" pitchFamily="18" charset="0"/>
            </a:rPr>
            <a:t>Xotira matn –idrok qilgan, boshdan kechirgan va bajargan</a:t>
          </a:r>
          <a:r>
            <a:rPr lang="en-US" smtClean="0">
              <a:latin typeface="Times New Roman" panose="02020603050405020304" pitchFamily="18" charset="0"/>
              <a:cs typeface="Times New Roman" panose="02020603050405020304" pitchFamily="18" charset="0"/>
            </a:rPr>
            <a:t> </a:t>
          </a:r>
          <a:r>
            <a:rPr lang="en-US" b="1" smtClean="0">
              <a:latin typeface="Times New Roman" panose="02020603050405020304" pitchFamily="18" charset="0"/>
              <a:cs typeface="Times New Roman" panose="02020603050405020304" pitchFamily="18" charset="0"/>
            </a:rPr>
            <a:t>ishlarimizni yodda saqlash, keyinchalik ularni eslash yoki xotirlash uchun yozilgan matn.  </a:t>
          </a:r>
          <a:endParaRPr lang="ru-RU">
            <a:latin typeface="Times New Roman" panose="02020603050405020304" pitchFamily="18" charset="0"/>
            <a:cs typeface="Times New Roman" panose="02020603050405020304" pitchFamily="18" charset="0"/>
          </a:endParaRPr>
        </a:p>
      </dgm:t>
    </dgm:pt>
    <dgm:pt modelId="{E3C54798-886B-4D34-8151-FAE9040DDDE1}" type="parTrans" cxnId="{7D634CC5-66C6-4278-AD8E-2CB26F782082}">
      <dgm:prSet/>
      <dgm:spPr/>
      <dgm:t>
        <a:bodyPr/>
        <a:lstStyle/>
        <a:p>
          <a:endParaRPr lang="ru-RU"/>
        </a:p>
      </dgm:t>
    </dgm:pt>
    <dgm:pt modelId="{AE19C028-3B3A-4EE8-83F3-25EE48DD1A59}" type="sibTrans" cxnId="{7D634CC5-66C6-4278-AD8E-2CB26F782082}">
      <dgm:prSet/>
      <dgm:spPr/>
      <dgm:t>
        <a:bodyPr/>
        <a:lstStyle/>
        <a:p>
          <a:endParaRPr lang="ru-RU"/>
        </a:p>
      </dgm:t>
    </dgm:pt>
    <dgm:pt modelId="{9E35BF6A-7FFD-498A-992D-35F0EB4DFBC0}" type="pres">
      <dgm:prSet presAssocID="{300F099E-4528-40EB-8C62-171D30670D0A}" presName="Name0" presStyleCnt="0">
        <dgm:presLayoutVars>
          <dgm:chMax val="7"/>
          <dgm:chPref val="7"/>
          <dgm:dir/>
        </dgm:presLayoutVars>
      </dgm:prSet>
      <dgm:spPr/>
      <dgm:t>
        <a:bodyPr/>
        <a:lstStyle/>
        <a:p>
          <a:endParaRPr lang="ru-RU"/>
        </a:p>
      </dgm:t>
    </dgm:pt>
    <dgm:pt modelId="{8D344498-E549-4655-9FF1-9751C66686E1}" type="pres">
      <dgm:prSet presAssocID="{300F099E-4528-40EB-8C62-171D30670D0A}" presName="Name1" presStyleCnt="0"/>
      <dgm:spPr/>
    </dgm:pt>
    <dgm:pt modelId="{99CE861F-7ED0-4CED-9F84-BEDC6BFF1B6B}" type="pres">
      <dgm:prSet presAssocID="{300F099E-4528-40EB-8C62-171D30670D0A}" presName="cycle" presStyleCnt="0"/>
      <dgm:spPr/>
    </dgm:pt>
    <dgm:pt modelId="{5881C129-6591-4B1D-B9D9-826E1793B9A0}" type="pres">
      <dgm:prSet presAssocID="{300F099E-4528-40EB-8C62-171D30670D0A}" presName="srcNode" presStyleLbl="node1" presStyleIdx="0" presStyleCnt="3"/>
      <dgm:spPr/>
    </dgm:pt>
    <dgm:pt modelId="{47D511B8-89B2-4816-A309-9AC4EECDF5DB}" type="pres">
      <dgm:prSet presAssocID="{300F099E-4528-40EB-8C62-171D30670D0A}" presName="conn" presStyleLbl="parChTrans1D2" presStyleIdx="0" presStyleCnt="1"/>
      <dgm:spPr/>
      <dgm:t>
        <a:bodyPr/>
        <a:lstStyle/>
        <a:p>
          <a:endParaRPr lang="ru-RU"/>
        </a:p>
      </dgm:t>
    </dgm:pt>
    <dgm:pt modelId="{9F8E64E0-6341-464A-974A-A3D2DF6A8E20}" type="pres">
      <dgm:prSet presAssocID="{300F099E-4528-40EB-8C62-171D30670D0A}" presName="extraNode" presStyleLbl="node1" presStyleIdx="0" presStyleCnt="3"/>
      <dgm:spPr/>
    </dgm:pt>
    <dgm:pt modelId="{24C805E5-28ED-485C-A521-3A4239EB24EA}" type="pres">
      <dgm:prSet presAssocID="{300F099E-4528-40EB-8C62-171D30670D0A}" presName="dstNode" presStyleLbl="node1" presStyleIdx="0" presStyleCnt="3"/>
      <dgm:spPr/>
    </dgm:pt>
    <dgm:pt modelId="{009CC2D6-225D-46E4-9FD4-9EF43359B705}" type="pres">
      <dgm:prSet presAssocID="{2F3AD045-F8C4-4A73-B712-5D81882D1ABC}" presName="text_1" presStyleLbl="node1" presStyleIdx="0" presStyleCnt="3">
        <dgm:presLayoutVars>
          <dgm:bulletEnabled val="1"/>
        </dgm:presLayoutVars>
      </dgm:prSet>
      <dgm:spPr/>
      <dgm:t>
        <a:bodyPr/>
        <a:lstStyle/>
        <a:p>
          <a:endParaRPr lang="ru-RU"/>
        </a:p>
      </dgm:t>
    </dgm:pt>
    <dgm:pt modelId="{2C71EDC8-8B07-4C63-9767-B0A24377F000}" type="pres">
      <dgm:prSet presAssocID="{2F3AD045-F8C4-4A73-B712-5D81882D1ABC}" presName="accent_1" presStyleCnt="0"/>
      <dgm:spPr/>
    </dgm:pt>
    <dgm:pt modelId="{85800741-3841-4CBC-9B17-BBB402C3AFD5}" type="pres">
      <dgm:prSet presAssocID="{2F3AD045-F8C4-4A73-B712-5D81882D1ABC}" presName="accentRepeatNode" presStyleLbl="solidFgAcc1" presStyleIdx="0" presStyleCnt="3"/>
      <dgm:spPr>
        <a:blipFill rotWithShape="0">
          <a:blip xmlns:r="http://schemas.openxmlformats.org/officeDocument/2006/relationships" r:embed="rId1"/>
          <a:tile tx="0" ty="0" sx="100000" sy="100000" flip="none" algn="tl"/>
        </a:blipFill>
      </dgm:spPr>
    </dgm:pt>
    <dgm:pt modelId="{B6B4D89F-A613-4339-9DA3-A603ED9EBAB6}" type="pres">
      <dgm:prSet presAssocID="{16A1145D-2C11-4101-86F5-92329A883FBD}" presName="text_2" presStyleLbl="node1" presStyleIdx="1" presStyleCnt="3">
        <dgm:presLayoutVars>
          <dgm:bulletEnabled val="1"/>
        </dgm:presLayoutVars>
      </dgm:prSet>
      <dgm:spPr/>
      <dgm:t>
        <a:bodyPr/>
        <a:lstStyle/>
        <a:p>
          <a:endParaRPr lang="ru-RU"/>
        </a:p>
      </dgm:t>
    </dgm:pt>
    <dgm:pt modelId="{5A4F3F82-AAB8-4FFC-9370-8444D45E5B94}" type="pres">
      <dgm:prSet presAssocID="{16A1145D-2C11-4101-86F5-92329A883FBD}" presName="accent_2" presStyleCnt="0"/>
      <dgm:spPr/>
    </dgm:pt>
    <dgm:pt modelId="{EB6FA195-FD7A-4817-9ABD-52F07886952D}" type="pres">
      <dgm:prSet presAssocID="{16A1145D-2C11-4101-86F5-92329A883FBD}" presName="accentRepeatNode" presStyleLbl="solidFgAcc1" presStyleIdx="1" presStyleCnt="3"/>
      <dgm:spPr>
        <a:blipFill rotWithShape="0">
          <a:blip xmlns:r="http://schemas.openxmlformats.org/officeDocument/2006/relationships" r:embed="rId2"/>
          <a:tile tx="0" ty="0" sx="100000" sy="100000" flip="none" algn="tl"/>
        </a:blipFill>
      </dgm:spPr>
    </dgm:pt>
    <dgm:pt modelId="{1EEE9CFB-AF39-4F0D-833E-AAFC7BB72195}" type="pres">
      <dgm:prSet presAssocID="{F61D5D8B-75A5-48A4-9379-2412DA43EF24}" presName="text_3" presStyleLbl="node1" presStyleIdx="2" presStyleCnt="3">
        <dgm:presLayoutVars>
          <dgm:bulletEnabled val="1"/>
        </dgm:presLayoutVars>
      </dgm:prSet>
      <dgm:spPr/>
      <dgm:t>
        <a:bodyPr/>
        <a:lstStyle/>
        <a:p>
          <a:endParaRPr lang="ru-RU"/>
        </a:p>
      </dgm:t>
    </dgm:pt>
    <dgm:pt modelId="{486C7E09-5BED-4B23-B127-A2C3C9B5ECEE}" type="pres">
      <dgm:prSet presAssocID="{F61D5D8B-75A5-48A4-9379-2412DA43EF24}" presName="accent_3" presStyleCnt="0"/>
      <dgm:spPr/>
    </dgm:pt>
    <dgm:pt modelId="{F7F08844-A5D6-44FB-92D8-3AC55EDF6713}" type="pres">
      <dgm:prSet presAssocID="{F61D5D8B-75A5-48A4-9379-2412DA43EF24}" presName="accentRepeatNode" presStyleLbl="solidFgAcc1" presStyleIdx="2" presStyleCnt="3"/>
      <dgm:spPr>
        <a:blipFill rotWithShape="0">
          <a:blip xmlns:r="http://schemas.openxmlformats.org/officeDocument/2006/relationships" r:embed="rId3"/>
          <a:tile tx="0" ty="0" sx="100000" sy="100000" flip="none" algn="tl"/>
        </a:blipFill>
      </dgm:spPr>
    </dgm:pt>
  </dgm:ptLst>
  <dgm:cxnLst>
    <dgm:cxn modelId="{F34586FB-1374-441D-A44B-708F31B5DAF6}" srcId="{300F099E-4528-40EB-8C62-171D30670D0A}" destId="{2F3AD045-F8C4-4A73-B712-5D81882D1ABC}" srcOrd="0" destOrd="0" parTransId="{066B1EBE-5635-4527-AEAE-01925AE04E13}" sibTransId="{6B305B6F-CFF4-4C88-9E93-0997948358B7}"/>
    <dgm:cxn modelId="{7DC17BB4-EEB6-460E-988A-F238E7F4529A}" type="presOf" srcId="{16A1145D-2C11-4101-86F5-92329A883FBD}" destId="{B6B4D89F-A613-4339-9DA3-A603ED9EBAB6}" srcOrd="0" destOrd="0" presId="urn:microsoft.com/office/officeart/2008/layout/VerticalCurvedList"/>
    <dgm:cxn modelId="{1F50F8EB-C949-40D1-AC1B-1E6360194AA3}" type="presOf" srcId="{2F3AD045-F8C4-4A73-B712-5D81882D1ABC}" destId="{009CC2D6-225D-46E4-9FD4-9EF43359B705}" srcOrd="0" destOrd="0" presId="urn:microsoft.com/office/officeart/2008/layout/VerticalCurvedList"/>
    <dgm:cxn modelId="{4BB63EDE-F600-44B0-8A76-409913B94DD1}" type="presOf" srcId="{F61D5D8B-75A5-48A4-9379-2412DA43EF24}" destId="{1EEE9CFB-AF39-4F0D-833E-AAFC7BB72195}" srcOrd="0" destOrd="0" presId="urn:microsoft.com/office/officeart/2008/layout/VerticalCurvedList"/>
    <dgm:cxn modelId="{B987729A-28BE-4825-8058-122CFB2E763B}" type="presOf" srcId="{300F099E-4528-40EB-8C62-171D30670D0A}" destId="{9E35BF6A-7FFD-498A-992D-35F0EB4DFBC0}" srcOrd="0" destOrd="0" presId="urn:microsoft.com/office/officeart/2008/layout/VerticalCurvedList"/>
    <dgm:cxn modelId="{DC4D36CB-B0EC-463D-86BB-6D1E02300DAD}" type="presOf" srcId="{6B305B6F-CFF4-4C88-9E93-0997948358B7}" destId="{47D511B8-89B2-4816-A309-9AC4EECDF5DB}" srcOrd="0" destOrd="0" presId="urn:microsoft.com/office/officeart/2008/layout/VerticalCurvedList"/>
    <dgm:cxn modelId="{CC927F92-B111-49DD-BD7D-A8CF3BC4083E}" srcId="{300F099E-4528-40EB-8C62-171D30670D0A}" destId="{16A1145D-2C11-4101-86F5-92329A883FBD}" srcOrd="1" destOrd="0" parTransId="{394F6F43-07A4-4F85-86EC-8E29F88F1E64}" sibTransId="{DD249240-7DCC-48D9-AC8E-C97BF1DD0E54}"/>
    <dgm:cxn modelId="{7D634CC5-66C6-4278-AD8E-2CB26F782082}" srcId="{300F099E-4528-40EB-8C62-171D30670D0A}" destId="{F61D5D8B-75A5-48A4-9379-2412DA43EF24}" srcOrd="2" destOrd="0" parTransId="{E3C54798-886B-4D34-8151-FAE9040DDDE1}" sibTransId="{AE19C028-3B3A-4EE8-83F3-25EE48DD1A59}"/>
    <dgm:cxn modelId="{9450E0ED-D65D-4B83-8F32-340F5D79235D}" type="presParOf" srcId="{9E35BF6A-7FFD-498A-992D-35F0EB4DFBC0}" destId="{8D344498-E549-4655-9FF1-9751C66686E1}" srcOrd="0" destOrd="0" presId="urn:microsoft.com/office/officeart/2008/layout/VerticalCurvedList"/>
    <dgm:cxn modelId="{32DA826C-77E5-4F22-B7EB-FCCEA82834B6}" type="presParOf" srcId="{8D344498-E549-4655-9FF1-9751C66686E1}" destId="{99CE861F-7ED0-4CED-9F84-BEDC6BFF1B6B}" srcOrd="0" destOrd="0" presId="urn:microsoft.com/office/officeart/2008/layout/VerticalCurvedList"/>
    <dgm:cxn modelId="{193170C9-A3DC-48B5-BAEA-04D02B20BC2A}" type="presParOf" srcId="{99CE861F-7ED0-4CED-9F84-BEDC6BFF1B6B}" destId="{5881C129-6591-4B1D-B9D9-826E1793B9A0}" srcOrd="0" destOrd="0" presId="urn:microsoft.com/office/officeart/2008/layout/VerticalCurvedList"/>
    <dgm:cxn modelId="{A6E58239-AEE6-4D36-AE9C-3486DCD40A51}" type="presParOf" srcId="{99CE861F-7ED0-4CED-9F84-BEDC6BFF1B6B}" destId="{47D511B8-89B2-4816-A309-9AC4EECDF5DB}" srcOrd="1" destOrd="0" presId="urn:microsoft.com/office/officeart/2008/layout/VerticalCurvedList"/>
    <dgm:cxn modelId="{42DF205C-F41D-4CDE-B212-1969A7F81F25}" type="presParOf" srcId="{99CE861F-7ED0-4CED-9F84-BEDC6BFF1B6B}" destId="{9F8E64E0-6341-464A-974A-A3D2DF6A8E20}" srcOrd="2" destOrd="0" presId="urn:microsoft.com/office/officeart/2008/layout/VerticalCurvedList"/>
    <dgm:cxn modelId="{A3B95B3B-DF1F-47B9-93C5-982B782AC775}" type="presParOf" srcId="{99CE861F-7ED0-4CED-9F84-BEDC6BFF1B6B}" destId="{24C805E5-28ED-485C-A521-3A4239EB24EA}" srcOrd="3" destOrd="0" presId="urn:microsoft.com/office/officeart/2008/layout/VerticalCurvedList"/>
    <dgm:cxn modelId="{7A77EC93-0B56-42FB-BA5D-595D1318B46E}" type="presParOf" srcId="{8D344498-E549-4655-9FF1-9751C66686E1}" destId="{009CC2D6-225D-46E4-9FD4-9EF43359B705}" srcOrd="1" destOrd="0" presId="urn:microsoft.com/office/officeart/2008/layout/VerticalCurvedList"/>
    <dgm:cxn modelId="{A732B1D6-9566-4D76-9623-E12216CBC81F}" type="presParOf" srcId="{8D344498-E549-4655-9FF1-9751C66686E1}" destId="{2C71EDC8-8B07-4C63-9767-B0A24377F000}" srcOrd="2" destOrd="0" presId="urn:microsoft.com/office/officeart/2008/layout/VerticalCurvedList"/>
    <dgm:cxn modelId="{A8A30DAE-65DC-46CC-9564-8B62C7C7AD65}" type="presParOf" srcId="{2C71EDC8-8B07-4C63-9767-B0A24377F000}" destId="{85800741-3841-4CBC-9B17-BBB402C3AFD5}" srcOrd="0" destOrd="0" presId="urn:microsoft.com/office/officeart/2008/layout/VerticalCurvedList"/>
    <dgm:cxn modelId="{929984BF-3099-47AE-BEA3-2C819BA2B37A}" type="presParOf" srcId="{8D344498-E549-4655-9FF1-9751C66686E1}" destId="{B6B4D89F-A613-4339-9DA3-A603ED9EBAB6}" srcOrd="3" destOrd="0" presId="urn:microsoft.com/office/officeart/2008/layout/VerticalCurvedList"/>
    <dgm:cxn modelId="{97DAF059-85E2-4886-AB97-B5CA8A54D911}" type="presParOf" srcId="{8D344498-E549-4655-9FF1-9751C66686E1}" destId="{5A4F3F82-AAB8-4FFC-9370-8444D45E5B94}" srcOrd="4" destOrd="0" presId="urn:microsoft.com/office/officeart/2008/layout/VerticalCurvedList"/>
    <dgm:cxn modelId="{0CE155ED-F5CE-4D12-8B74-77D27DE53A3B}" type="presParOf" srcId="{5A4F3F82-AAB8-4FFC-9370-8444D45E5B94}" destId="{EB6FA195-FD7A-4817-9ABD-52F07886952D}" srcOrd="0" destOrd="0" presId="urn:microsoft.com/office/officeart/2008/layout/VerticalCurvedList"/>
    <dgm:cxn modelId="{E164B579-9AD8-43DC-BB29-60F7021646E4}" type="presParOf" srcId="{8D344498-E549-4655-9FF1-9751C66686E1}" destId="{1EEE9CFB-AF39-4F0D-833E-AAFC7BB72195}" srcOrd="5" destOrd="0" presId="urn:microsoft.com/office/officeart/2008/layout/VerticalCurvedList"/>
    <dgm:cxn modelId="{A13C8E0D-5A7F-4CC8-B0C3-C8D0FD1D1C57}" type="presParOf" srcId="{8D344498-E549-4655-9FF1-9751C66686E1}" destId="{486C7E09-5BED-4B23-B127-A2C3C9B5ECEE}" srcOrd="6" destOrd="0" presId="urn:microsoft.com/office/officeart/2008/layout/VerticalCurvedList"/>
    <dgm:cxn modelId="{6129A590-070F-45AE-929B-7FC2990B16BF}" type="presParOf" srcId="{486C7E09-5BED-4B23-B127-A2C3C9B5ECEE}" destId="{F7F08844-A5D6-44FB-92D8-3AC55EDF6713}" srcOrd="0" destOrd="0" presId="urn:microsoft.com/office/officeart/2008/layout/VerticalCurvedList"/>
  </dgm:cxnLst>
  <dgm:bg>
    <a:pattFill prst="pct5">
      <a:fgClr>
        <a:schemeClr val="accent1">
          <a:hueOff val="0"/>
          <a:satOff val="0"/>
          <a:lumOff val="0"/>
        </a:schemeClr>
      </a:fgClr>
      <a:bgClr>
        <a:schemeClr val="bg1"/>
      </a:bgClr>
    </a:patt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02CBCD3-B59E-472A-88CC-CE95F4400E91}" type="doc">
      <dgm:prSet loTypeId="urn:microsoft.com/office/officeart/2005/8/layout/vList2" loCatId="list" qsTypeId="urn:microsoft.com/office/officeart/2005/8/quickstyle/3d7" qsCatId="3D" csTypeId="urn:microsoft.com/office/officeart/2005/8/colors/colorful2" csCatId="colorful"/>
      <dgm:spPr/>
      <dgm:t>
        <a:bodyPr/>
        <a:lstStyle/>
        <a:p>
          <a:endParaRPr lang="ru-RU"/>
        </a:p>
      </dgm:t>
    </dgm:pt>
    <dgm:pt modelId="{69D1017B-07A9-4C93-8C2E-22FE20227F05}">
      <dgm:prSet/>
      <dgm:spPr/>
      <dgm:t>
        <a:bodyPr/>
        <a:lstStyle/>
        <a:p>
          <a:pPr rtl="0"/>
          <a:r>
            <a:rPr lang="en-US" b="1" smtClean="0"/>
            <a:t>XOTIRA MATNLARIDAGI POLISEMANTIK SO‘ZLARNING SEMANTIK-STRUKTURASI</a:t>
          </a:r>
          <a:r>
            <a:rPr lang="en-US" smtClean="0"/>
            <a:t> </a:t>
          </a:r>
          <a:endParaRPr lang="ru-RU"/>
        </a:p>
      </dgm:t>
    </dgm:pt>
    <dgm:pt modelId="{5ABECE71-CA50-4567-BD8A-F499A7E4E98F}" type="parTrans" cxnId="{0C5BB3A0-22D1-49F2-BF91-169DD07B47BA}">
      <dgm:prSet/>
      <dgm:spPr/>
      <dgm:t>
        <a:bodyPr/>
        <a:lstStyle/>
        <a:p>
          <a:endParaRPr lang="ru-RU"/>
        </a:p>
      </dgm:t>
    </dgm:pt>
    <dgm:pt modelId="{4A14061B-F4D4-4C74-B43A-C5E94BC44BDF}" type="sibTrans" cxnId="{0C5BB3A0-22D1-49F2-BF91-169DD07B47BA}">
      <dgm:prSet/>
      <dgm:spPr/>
      <dgm:t>
        <a:bodyPr/>
        <a:lstStyle/>
        <a:p>
          <a:endParaRPr lang="ru-RU"/>
        </a:p>
      </dgm:t>
    </dgm:pt>
    <dgm:pt modelId="{595BBDAC-BA33-4936-A3E4-C56DB8C475DD}">
      <dgm:prSet/>
      <dgm:spPr/>
      <dgm:t>
        <a:bodyPr/>
        <a:lstStyle/>
        <a:p>
          <a:pPr rtl="0"/>
          <a:r>
            <a:rPr lang="en-US" smtClean="0"/>
            <a:t>Polisemiyani ikki belgiga ko‘ra guruhlanadi: </a:t>
          </a:r>
          <a:endParaRPr lang="ru-RU"/>
        </a:p>
      </dgm:t>
    </dgm:pt>
    <dgm:pt modelId="{67B593D4-B1DE-4663-96EB-DCBCFE4BFEC7}" type="parTrans" cxnId="{D3A7ABDE-F4B6-442A-919D-D23F1E4B83B3}">
      <dgm:prSet/>
      <dgm:spPr/>
      <dgm:t>
        <a:bodyPr/>
        <a:lstStyle/>
        <a:p>
          <a:endParaRPr lang="ru-RU"/>
        </a:p>
      </dgm:t>
    </dgm:pt>
    <dgm:pt modelId="{A6BD88BB-7F2B-4011-96EF-6D46074857EC}" type="sibTrans" cxnId="{D3A7ABDE-F4B6-442A-919D-D23F1E4B83B3}">
      <dgm:prSet/>
      <dgm:spPr/>
      <dgm:t>
        <a:bodyPr/>
        <a:lstStyle/>
        <a:p>
          <a:endParaRPr lang="ru-RU"/>
        </a:p>
      </dgm:t>
    </dgm:pt>
    <dgm:pt modelId="{333266F1-38B0-4270-AB37-1DB0058DA423}">
      <dgm:prSet/>
      <dgm:spPr/>
      <dgm:t>
        <a:bodyPr/>
        <a:lstStyle/>
        <a:p>
          <a:pPr rtl="0"/>
          <a:r>
            <a:rPr lang="en-US" i="1" smtClean="0"/>
            <a:t>1) hosila ma’noni bosh ma’no bilan munosabatiga ko‘ra;</a:t>
          </a:r>
          <a:endParaRPr lang="ru-RU"/>
        </a:p>
      </dgm:t>
    </dgm:pt>
    <dgm:pt modelId="{82CF71F3-0DBF-496B-BCFD-8721A568B116}" type="parTrans" cxnId="{CCEDE32A-AE2B-46D2-8A73-97FBC4E84DA3}">
      <dgm:prSet/>
      <dgm:spPr/>
      <dgm:t>
        <a:bodyPr/>
        <a:lstStyle/>
        <a:p>
          <a:endParaRPr lang="ru-RU"/>
        </a:p>
      </dgm:t>
    </dgm:pt>
    <dgm:pt modelId="{D84FCDE5-B6B0-491E-813A-B23B474FEBBC}" type="sibTrans" cxnId="{CCEDE32A-AE2B-46D2-8A73-97FBC4E84DA3}">
      <dgm:prSet/>
      <dgm:spPr/>
      <dgm:t>
        <a:bodyPr/>
        <a:lstStyle/>
        <a:p>
          <a:endParaRPr lang="ru-RU"/>
        </a:p>
      </dgm:t>
    </dgm:pt>
    <dgm:pt modelId="{59755084-2F1B-4D0F-BA8A-B8915812EC4A}">
      <dgm:prSet/>
      <dgm:spPr/>
      <dgm:t>
        <a:bodyPr/>
        <a:lstStyle/>
        <a:p>
          <a:pPr rtl="0"/>
          <a:r>
            <a:rPr lang="en-US" i="1" smtClean="0"/>
            <a:t>2) ma’nolarning oppozitsiyasiga ko‘ra;</a:t>
          </a:r>
          <a:endParaRPr lang="ru-RU"/>
        </a:p>
      </dgm:t>
    </dgm:pt>
    <dgm:pt modelId="{573658A5-AD79-4491-A7AA-9EBEA3D80333}" type="parTrans" cxnId="{DAF3E6F2-92D5-47D9-8504-441FD8FE7953}">
      <dgm:prSet/>
      <dgm:spPr/>
      <dgm:t>
        <a:bodyPr/>
        <a:lstStyle/>
        <a:p>
          <a:endParaRPr lang="ru-RU"/>
        </a:p>
      </dgm:t>
    </dgm:pt>
    <dgm:pt modelId="{48009C4A-DFDC-4BB0-B12B-501A2FEA2D7F}" type="sibTrans" cxnId="{DAF3E6F2-92D5-47D9-8504-441FD8FE7953}">
      <dgm:prSet/>
      <dgm:spPr/>
      <dgm:t>
        <a:bodyPr/>
        <a:lstStyle/>
        <a:p>
          <a:endParaRPr lang="ru-RU"/>
        </a:p>
      </dgm:t>
    </dgm:pt>
    <dgm:pt modelId="{4177C85D-6E22-4BA7-A2D5-70534228F91A}" type="pres">
      <dgm:prSet presAssocID="{A02CBCD3-B59E-472A-88CC-CE95F4400E91}" presName="linear" presStyleCnt="0">
        <dgm:presLayoutVars>
          <dgm:animLvl val="lvl"/>
          <dgm:resizeHandles val="exact"/>
        </dgm:presLayoutVars>
      </dgm:prSet>
      <dgm:spPr/>
      <dgm:t>
        <a:bodyPr/>
        <a:lstStyle/>
        <a:p>
          <a:endParaRPr lang="ru-RU"/>
        </a:p>
      </dgm:t>
    </dgm:pt>
    <dgm:pt modelId="{9820A379-F367-4305-AF67-24C6CEAB680C}" type="pres">
      <dgm:prSet presAssocID="{69D1017B-07A9-4C93-8C2E-22FE20227F05}" presName="parentText" presStyleLbl="node1" presStyleIdx="0" presStyleCnt="4">
        <dgm:presLayoutVars>
          <dgm:chMax val="0"/>
          <dgm:bulletEnabled val="1"/>
        </dgm:presLayoutVars>
      </dgm:prSet>
      <dgm:spPr/>
      <dgm:t>
        <a:bodyPr/>
        <a:lstStyle/>
        <a:p>
          <a:endParaRPr lang="ru-RU"/>
        </a:p>
      </dgm:t>
    </dgm:pt>
    <dgm:pt modelId="{02628176-8A3B-42A6-AAFF-2B1A48541BEE}" type="pres">
      <dgm:prSet presAssocID="{4A14061B-F4D4-4C74-B43A-C5E94BC44BDF}" presName="spacer" presStyleCnt="0"/>
      <dgm:spPr/>
    </dgm:pt>
    <dgm:pt modelId="{3C0C7856-4EA0-48E0-BBB9-7999977F47DD}" type="pres">
      <dgm:prSet presAssocID="{595BBDAC-BA33-4936-A3E4-C56DB8C475DD}" presName="parentText" presStyleLbl="node1" presStyleIdx="1" presStyleCnt="4">
        <dgm:presLayoutVars>
          <dgm:chMax val="0"/>
          <dgm:bulletEnabled val="1"/>
        </dgm:presLayoutVars>
      </dgm:prSet>
      <dgm:spPr/>
      <dgm:t>
        <a:bodyPr/>
        <a:lstStyle/>
        <a:p>
          <a:endParaRPr lang="ru-RU"/>
        </a:p>
      </dgm:t>
    </dgm:pt>
    <dgm:pt modelId="{D569F33E-8FE3-4881-AC9A-C5A7066AD9C5}" type="pres">
      <dgm:prSet presAssocID="{A6BD88BB-7F2B-4011-96EF-6D46074857EC}" presName="spacer" presStyleCnt="0"/>
      <dgm:spPr/>
    </dgm:pt>
    <dgm:pt modelId="{B0FD8209-49EE-40A4-9C5F-1C0E5CD2C7B2}" type="pres">
      <dgm:prSet presAssocID="{333266F1-38B0-4270-AB37-1DB0058DA423}" presName="parentText" presStyleLbl="node1" presStyleIdx="2" presStyleCnt="4">
        <dgm:presLayoutVars>
          <dgm:chMax val="0"/>
          <dgm:bulletEnabled val="1"/>
        </dgm:presLayoutVars>
      </dgm:prSet>
      <dgm:spPr/>
      <dgm:t>
        <a:bodyPr/>
        <a:lstStyle/>
        <a:p>
          <a:endParaRPr lang="ru-RU"/>
        </a:p>
      </dgm:t>
    </dgm:pt>
    <dgm:pt modelId="{DEA7A782-6223-4B16-B794-B5B9CFC9008F}" type="pres">
      <dgm:prSet presAssocID="{D84FCDE5-B6B0-491E-813A-B23B474FEBBC}" presName="spacer" presStyleCnt="0"/>
      <dgm:spPr/>
    </dgm:pt>
    <dgm:pt modelId="{68EEBBD5-1619-4CF3-A6AF-715293321615}" type="pres">
      <dgm:prSet presAssocID="{59755084-2F1B-4D0F-BA8A-B8915812EC4A}" presName="parentText" presStyleLbl="node1" presStyleIdx="3" presStyleCnt="4">
        <dgm:presLayoutVars>
          <dgm:chMax val="0"/>
          <dgm:bulletEnabled val="1"/>
        </dgm:presLayoutVars>
      </dgm:prSet>
      <dgm:spPr/>
      <dgm:t>
        <a:bodyPr/>
        <a:lstStyle/>
        <a:p>
          <a:endParaRPr lang="ru-RU"/>
        </a:p>
      </dgm:t>
    </dgm:pt>
  </dgm:ptLst>
  <dgm:cxnLst>
    <dgm:cxn modelId="{7185D814-779F-4FA1-9210-CC8040D16FB6}" type="presOf" srcId="{333266F1-38B0-4270-AB37-1DB0058DA423}" destId="{B0FD8209-49EE-40A4-9C5F-1C0E5CD2C7B2}" srcOrd="0" destOrd="0" presId="urn:microsoft.com/office/officeart/2005/8/layout/vList2"/>
    <dgm:cxn modelId="{842689E9-DFE0-4ACA-8063-14896FD07B1E}" type="presOf" srcId="{59755084-2F1B-4D0F-BA8A-B8915812EC4A}" destId="{68EEBBD5-1619-4CF3-A6AF-715293321615}" srcOrd="0" destOrd="0" presId="urn:microsoft.com/office/officeart/2005/8/layout/vList2"/>
    <dgm:cxn modelId="{CCEDE32A-AE2B-46D2-8A73-97FBC4E84DA3}" srcId="{A02CBCD3-B59E-472A-88CC-CE95F4400E91}" destId="{333266F1-38B0-4270-AB37-1DB0058DA423}" srcOrd="2" destOrd="0" parTransId="{82CF71F3-0DBF-496B-BCFD-8721A568B116}" sibTransId="{D84FCDE5-B6B0-491E-813A-B23B474FEBBC}"/>
    <dgm:cxn modelId="{0C5BB3A0-22D1-49F2-BF91-169DD07B47BA}" srcId="{A02CBCD3-B59E-472A-88CC-CE95F4400E91}" destId="{69D1017B-07A9-4C93-8C2E-22FE20227F05}" srcOrd="0" destOrd="0" parTransId="{5ABECE71-CA50-4567-BD8A-F499A7E4E98F}" sibTransId="{4A14061B-F4D4-4C74-B43A-C5E94BC44BDF}"/>
    <dgm:cxn modelId="{DAF3E6F2-92D5-47D9-8504-441FD8FE7953}" srcId="{A02CBCD3-B59E-472A-88CC-CE95F4400E91}" destId="{59755084-2F1B-4D0F-BA8A-B8915812EC4A}" srcOrd="3" destOrd="0" parTransId="{573658A5-AD79-4491-A7AA-9EBEA3D80333}" sibTransId="{48009C4A-DFDC-4BB0-B12B-501A2FEA2D7F}"/>
    <dgm:cxn modelId="{51E61558-6281-4CF2-82AB-195710FE91B8}" type="presOf" srcId="{A02CBCD3-B59E-472A-88CC-CE95F4400E91}" destId="{4177C85D-6E22-4BA7-A2D5-70534228F91A}" srcOrd="0" destOrd="0" presId="urn:microsoft.com/office/officeart/2005/8/layout/vList2"/>
    <dgm:cxn modelId="{D3A7ABDE-F4B6-442A-919D-D23F1E4B83B3}" srcId="{A02CBCD3-B59E-472A-88CC-CE95F4400E91}" destId="{595BBDAC-BA33-4936-A3E4-C56DB8C475DD}" srcOrd="1" destOrd="0" parTransId="{67B593D4-B1DE-4663-96EB-DCBCFE4BFEC7}" sibTransId="{A6BD88BB-7F2B-4011-96EF-6D46074857EC}"/>
    <dgm:cxn modelId="{DE97A3DD-2B30-459C-A2B1-76D6765F7038}" type="presOf" srcId="{595BBDAC-BA33-4936-A3E4-C56DB8C475DD}" destId="{3C0C7856-4EA0-48E0-BBB9-7999977F47DD}" srcOrd="0" destOrd="0" presId="urn:microsoft.com/office/officeart/2005/8/layout/vList2"/>
    <dgm:cxn modelId="{45F06571-B902-4978-8549-55A0B846DFC7}" type="presOf" srcId="{69D1017B-07A9-4C93-8C2E-22FE20227F05}" destId="{9820A379-F367-4305-AF67-24C6CEAB680C}" srcOrd="0" destOrd="0" presId="urn:microsoft.com/office/officeart/2005/8/layout/vList2"/>
    <dgm:cxn modelId="{9109705A-E5D6-4806-9C58-79F74A25D7A3}" type="presParOf" srcId="{4177C85D-6E22-4BA7-A2D5-70534228F91A}" destId="{9820A379-F367-4305-AF67-24C6CEAB680C}" srcOrd="0" destOrd="0" presId="urn:microsoft.com/office/officeart/2005/8/layout/vList2"/>
    <dgm:cxn modelId="{F69C0C9A-3D3F-4DEB-95A5-FC7133F6F634}" type="presParOf" srcId="{4177C85D-6E22-4BA7-A2D5-70534228F91A}" destId="{02628176-8A3B-42A6-AAFF-2B1A48541BEE}" srcOrd="1" destOrd="0" presId="urn:microsoft.com/office/officeart/2005/8/layout/vList2"/>
    <dgm:cxn modelId="{5A623A1A-73A3-449E-A4D2-AEE23626E72C}" type="presParOf" srcId="{4177C85D-6E22-4BA7-A2D5-70534228F91A}" destId="{3C0C7856-4EA0-48E0-BBB9-7999977F47DD}" srcOrd="2" destOrd="0" presId="urn:microsoft.com/office/officeart/2005/8/layout/vList2"/>
    <dgm:cxn modelId="{100A2306-9C4A-4711-837F-F89106B9F462}" type="presParOf" srcId="{4177C85D-6E22-4BA7-A2D5-70534228F91A}" destId="{D569F33E-8FE3-4881-AC9A-C5A7066AD9C5}" srcOrd="3" destOrd="0" presId="urn:microsoft.com/office/officeart/2005/8/layout/vList2"/>
    <dgm:cxn modelId="{8A0C37B2-360E-45C2-87BE-879C33DB9C91}" type="presParOf" srcId="{4177C85D-6E22-4BA7-A2D5-70534228F91A}" destId="{B0FD8209-49EE-40A4-9C5F-1C0E5CD2C7B2}" srcOrd="4" destOrd="0" presId="urn:microsoft.com/office/officeart/2005/8/layout/vList2"/>
    <dgm:cxn modelId="{E23D0F2C-6344-4169-899C-812217C58D7F}" type="presParOf" srcId="{4177C85D-6E22-4BA7-A2D5-70534228F91A}" destId="{DEA7A782-6223-4B16-B794-B5B9CFC9008F}" srcOrd="5" destOrd="0" presId="urn:microsoft.com/office/officeart/2005/8/layout/vList2"/>
    <dgm:cxn modelId="{0F7F9E7D-6984-48A0-89DA-08B839F06825}" type="presParOf" srcId="{4177C85D-6E22-4BA7-A2D5-70534228F91A}" destId="{68EEBBD5-1619-4CF3-A6AF-71529332161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EFB90-0A31-4059-BAF8-FCE3AECAF71C}">
      <dsp:nvSpPr>
        <dsp:cNvPr id="0" name=""/>
        <dsp:cNvSpPr/>
      </dsp:nvSpPr>
      <dsp:spPr>
        <a:xfrm>
          <a:off x="0" y="807"/>
          <a:ext cx="11858172" cy="0"/>
        </a:xfrm>
        <a:prstGeom prst="lin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C76D081-C4CB-4201-B926-A40E8F2B25F7}">
      <dsp:nvSpPr>
        <dsp:cNvPr id="0" name=""/>
        <dsp:cNvSpPr/>
      </dsp:nvSpPr>
      <dsp:spPr>
        <a:xfrm>
          <a:off x="0" y="807"/>
          <a:ext cx="11858172" cy="508992"/>
        </a:xfrm>
        <a:prstGeom prst="rect">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6350" cap="flat" cmpd="sng" algn="ctr">
          <a:solidFill>
            <a:schemeClr val="accent4"/>
          </a:solidFill>
          <a:prstDash val="solid"/>
          <a:miter lim="800000"/>
        </a:ln>
        <a:effectLst/>
      </dsp:spPr>
      <dsp:style>
        <a:lnRef idx="1">
          <a:schemeClr val="accent4"/>
        </a:lnRef>
        <a:fillRef idx="3">
          <a:schemeClr val="accent4"/>
        </a:fillRef>
        <a:effectRef idx="2">
          <a:schemeClr val="accent4"/>
        </a:effectRef>
        <a:fontRef idx="minor">
          <a:schemeClr val="lt1"/>
        </a:fontRef>
      </dsp:style>
      <dsp:txBody>
        <a:bodyPr spcFirstLastPara="0" vert="horz" wrap="square" lIns="99060" tIns="99060" rIns="99060" bIns="99060" numCol="1" spcCol="1270" anchor="t" anchorCtr="0">
          <a:noAutofit/>
        </a:bodyPr>
        <a:lstStyle/>
        <a:p>
          <a:pPr lvl="0" algn="ctr" defTabSz="1155700" rtl="0">
            <a:lnSpc>
              <a:spcPct val="90000"/>
            </a:lnSpc>
            <a:spcBef>
              <a:spcPct val="0"/>
            </a:spcBef>
            <a:spcAft>
              <a:spcPct val="35000"/>
            </a:spcAft>
          </a:pPr>
          <a:r>
            <a:rPr lang="en-US" sz="2600" b="1" kern="1200" dirty="0" err="1" smtClean="0">
              <a:latin typeface="Times New Roman" panose="02020603050405020304" pitchFamily="18" charset="0"/>
              <a:cs typeface="Times New Roman" panose="02020603050405020304" pitchFamily="18" charset="0"/>
            </a:rPr>
            <a:t>Reja</a:t>
          </a:r>
          <a:r>
            <a:rPr lang="en-US" sz="2600" b="1" kern="1200" dirty="0" smtClean="0">
              <a:latin typeface="Times New Roman" panose="02020603050405020304" pitchFamily="18" charset="0"/>
              <a:cs typeface="Times New Roman" panose="02020603050405020304" pitchFamily="18" charset="0"/>
            </a:rPr>
            <a:t>:</a:t>
          </a:r>
          <a:endParaRPr lang="ru-RU" sz="2600" b="1" kern="1200" dirty="0">
            <a:latin typeface="Times New Roman" panose="02020603050405020304" pitchFamily="18" charset="0"/>
            <a:cs typeface="Times New Roman" panose="02020603050405020304" pitchFamily="18" charset="0"/>
          </a:endParaRPr>
        </a:p>
      </dsp:txBody>
      <dsp:txXfrm>
        <a:off x="0" y="807"/>
        <a:ext cx="11858172" cy="508992"/>
      </dsp:txXfrm>
    </dsp:sp>
    <dsp:sp modelId="{1C3F26B5-907A-4C72-9EF6-869B2F4B3E52}">
      <dsp:nvSpPr>
        <dsp:cNvPr id="0" name=""/>
        <dsp:cNvSpPr/>
      </dsp:nvSpPr>
      <dsp:spPr>
        <a:xfrm>
          <a:off x="0" y="509800"/>
          <a:ext cx="11858172"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1BE31F8-F838-48B3-BE2A-904E42756392}">
      <dsp:nvSpPr>
        <dsp:cNvPr id="0" name=""/>
        <dsp:cNvSpPr/>
      </dsp:nvSpPr>
      <dsp:spPr>
        <a:xfrm>
          <a:off x="0" y="509800"/>
          <a:ext cx="11858172" cy="508992"/>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KIRISHI </a:t>
          </a:r>
          <a:endParaRPr lang="ru-RU" sz="2600" kern="1200" dirty="0">
            <a:latin typeface="Times New Roman" panose="02020603050405020304" pitchFamily="18" charset="0"/>
            <a:cs typeface="Times New Roman" panose="02020603050405020304" pitchFamily="18" charset="0"/>
          </a:endParaRPr>
        </a:p>
      </dsp:txBody>
      <dsp:txXfrm>
        <a:off x="0" y="509800"/>
        <a:ext cx="11858172" cy="508992"/>
      </dsp:txXfrm>
    </dsp:sp>
    <dsp:sp modelId="{5EAE5668-7594-4636-AE7A-A6C0A0FC5A82}">
      <dsp:nvSpPr>
        <dsp:cNvPr id="0" name=""/>
        <dsp:cNvSpPr/>
      </dsp:nvSpPr>
      <dsp:spPr>
        <a:xfrm>
          <a:off x="0" y="1018792"/>
          <a:ext cx="11858172"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4C7E639-7049-4605-8307-CCB19D652789}">
      <dsp:nvSpPr>
        <dsp:cNvPr id="0" name=""/>
        <dsp:cNvSpPr/>
      </dsp:nvSpPr>
      <dsp:spPr>
        <a:xfrm>
          <a:off x="0" y="1018792"/>
          <a:ext cx="11858172" cy="508992"/>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I BOB. </a:t>
          </a:r>
          <a:r>
            <a:rPr lang="en-US" sz="2400" b="1" kern="1200" dirty="0" smtClean="0">
              <a:latin typeface="Times New Roman" panose="02020603050405020304" pitchFamily="18" charset="0"/>
              <a:cs typeface="Times New Roman" panose="02020603050405020304" pitchFamily="18" charset="0"/>
            </a:rPr>
            <a:t>XOTIRA MATNLARI VA ULARNING SEMANTIK-STRUKTUR BELGILARI</a:t>
          </a:r>
          <a:endParaRPr lang="ru-RU" sz="2400" kern="1200" dirty="0">
            <a:latin typeface="Times New Roman" panose="02020603050405020304" pitchFamily="18" charset="0"/>
            <a:cs typeface="Times New Roman" panose="02020603050405020304" pitchFamily="18" charset="0"/>
          </a:endParaRPr>
        </a:p>
      </dsp:txBody>
      <dsp:txXfrm>
        <a:off x="0" y="1018792"/>
        <a:ext cx="11858172" cy="508992"/>
      </dsp:txXfrm>
    </dsp:sp>
    <dsp:sp modelId="{1A0CDE10-A383-458D-8C76-1E699DCF3979}">
      <dsp:nvSpPr>
        <dsp:cNvPr id="0" name=""/>
        <dsp:cNvSpPr/>
      </dsp:nvSpPr>
      <dsp:spPr>
        <a:xfrm>
          <a:off x="0" y="1527784"/>
          <a:ext cx="11858172"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E97FBD6-8748-4F40-B916-C4C00967CB7A}">
      <dsp:nvSpPr>
        <dsp:cNvPr id="0" name=""/>
        <dsp:cNvSpPr/>
      </dsp:nvSpPr>
      <dsp:spPr>
        <a:xfrm>
          <a:off x="0" y="1527784"/>
          <a:ext cx="11858172"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latin typeface="Times New Roman" panose="02020603050405020304" pitchFamily="18" charset="0"/>
              <a:cs typeface="Times New Roman" panose="02020603050405020304" pitchFamily="18" charset="0"/>
            </a:rPr>
            <a:t>1.1 Matn va uning o‘rganilishi</a:t>
          </a:r>
          <a:endParaRPr lang="ru-RU" sz="2600" kern="1200">
            <a:latin typeface="Times New Roman" panose="02020603050405020304" pitchFamily="18" charset="0"/>
            <a:cs typeface="Times New Roman" panose="02020603050405020304" pitchFamily="18" charset="0"/>
          </a:endParaRPr>
        </a:p>
      </dsp:txBody>
      <dsp:txXfrm>
        <a:off x="0" y="1527784"/>
        <a:ext cx="11858172" cy="508992"/>
      </dsp:txXfrm>
    </dsp:sp>
    <dsp:sp modelId="{A6E4FF7E-4106-4354-AEE6-A006AC802E85}">
      <dsp:nvSpPr>
        <dsp:cNvPr id="0" name=""/>
        <dsp:cNvSpPr/>
      </dsp:nvSpPr>
      <dsp:spPr>
        <a:xfrm>
          <a:off x="0" y="2036776"/>
          <a:ext cx="11858172" cy="0"/>
        </a:xfrm>
        <a:prstGeom prst="lin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w="6350" cap="flat" cmpd="sng" algn="ctr">
          <a:solidFill>
            <a:schemeClr val="accent6">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35C0465-D6D2-4BEC-A840-2AD4FDBFD588}">
      <dsp:nvSpPr>
        <dsp:cNvPr id="0" name=""/>
        <dsp:cNvSpPr/>
      </dsp:nvSpPr>
      <dsp:spPr>
        <a:xfrm>
          <a:off x="0" y="2036776"/>
          <a:ext cx="11858172"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latin typeface="Times New Roman" panose="02020603050405020304" pitchFamily="18" charset="0"/>
              <a:cs typeface="Times New Roman" panose="02020603050405020304" pitchFamily="18" charset="0"/>
            </a:rPr>
            <a:t>1.2 Xotira matni tushunchasi va semantik-strukturasi</a:t>
          </a:r>
          <a:endParaRPr lang="ru-RU" sz="2600" kern="1200">
            <a:latin typeface="Times New Roman" panose="02020603050405020304" pitchFamily="18" charset="0"/>
            <a:cs typeface="Times New Roman" panose="02020603050405020304" pitchFamily="18" charset="0"/>
          </a:endParaRPr>
        </a:p>
      </dsp:txBody>
      <dsp:txXfrm>
        <a:off x="0" y="2036776"/>
        <a:ext cx="11858172" cy="508992"/>
      </dsp:txXfrm>
    </dsp:sp>
    <dsp:sp modelId="{157829C3-526B-4F5B-B7F5-03BFA56E1383}">
      <dsp:nvSpPr>
        <dsp:cNvPr id="0" name=""/>
        <dsp:cNvSpPr/>
      </dsp:nvSpPr>
      <dsp:spPr>
        <a:xfrm>
          <a:off x="0" y="2545769"/>
          <a:ext cx="11858172" cy="0"/>
        </a:xfrm>
        <a:prstGeom prst="lin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866A1E4-CC67-49A0-88D8-0C70E3A0F5F0}">
      <dsp:nvSpPr>
        <dsp:cNvPr id="0" name=""/>
        <dsp:cNvSpPr/>
      </dsp:nvSpPr>
      <dsp:spPr>
        <a:xfrm>
          <a:off x="0" y="2545769"/>
          <a:ext cx="11858172" cy="508992"/>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II BOB. XOTIRA MATNLARINING TIPALOGIK XUSUSIYATLARI</a:t>
          </a:r>
          <a:endParaRPr lang="ru-RU" sz="2600" kern="1200" dirty="0">
            <a:latin typeface="Times New Roman" panose="02020603050405020304" pitchFamily="18" charset="0"/>
            <a:cs typeface="Times New Roman" panose="02020603050405020304" pitchFamily="18" charset="0"/>
          </a:endParaRPr>
        </a:p>
      </dsp:txBody>
      <dsp:txXfrm>
        <a:off x="0" y="2545769"/>
        <a:ext cx="11858172" cy="508992"/>
      </dsp:txXfrm>
    </dsp:sp>
    <dsp:sp modelId="{BF9B4E8D-9826-4E1A-838C-4208980F9383}">
      <dsp:nvSpPr>
        <dsp:cNvPr id="0" name=""/>
        <dsp:cNvSpPr/>
      </dsp:nvSpPr>
      <dsp:spPr>
        <a:xfrm>
          <a:off x="0" y="3054761"/>
          <a:ext cx="11858172"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8474DB0-1890-48E6-BB4F-34BC53DAF9C2}">
      <dsp:nvSpPr>
        <dsp:cNvPr id="0" name=""/>
        <dsp:cNvSpPr/>
      </dsp:nvSpPr>
      <dsp:spPr>
        <a:xfrm>
          <a:off x="0" y="3054761"/>
          <a:ext cx="11858172"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latin typeface="Times New Roman" panose="02020603050405020304" pitchFamily="18" charset="0"/>
              <a:cs typeface="Times New Roman" panose="02020603050405020304" pitchFamily="18" charset="0"/>
            </a:rPr>
            <a:t>2.1 Xotira matnlarining tipalogik bo‘linishlari</a:t>
          </a:r>
          <a:endParaRPr lang="ru-RU" sz="2600" kern="1200">
            <a:latin typeface="Times New Roman" panose="02020603050405020304" pitchFamily="18" charset="0"/>
            <a:cs typeface="Times New Roman" panose="02020603050405020304" pitchFamily="18" charset="0"/>
          </a:endParaRPr>
        </a:p>
      </dsp:txBody>
      <dsp:txXfrm>
        <a:off x="0" y="3054761"/>
        <a:ext cx="11858172" cy="508992"/>
      </dsp:txXfrm>
    </dsp:sp>
    <dsp:sp modelId="{6C06CABA-EFA3-4050-BDD3-F02C336EFB33}">
      <dsp:nvSpPr>
        <dsp:cNvPr id="0" name=""/>
        <dsp:cNvSpPr/>
      </dsp:nvSpPr>
      <dsp:spPr>
        <a:xfrm>
          <a:off x="0" y="3563753"/>
          <a:ext cx="11858172"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5695AD6-BD6C-425A-A0B4-39231FEEB25C}">
      <dsp:nvSpPr>
        <dsp:cNvPr id="0" name=""/>
        <dsp:cNvSpPr/>
      </dsp:nvSpPr>
      <dsp:spPr>
        <a:xfrm>
          <a:off x="0" y="3563753"/>
          <a:ext cx="11858172"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latin typeface="Times New Roman" panose="02020603050405020304" pitchFamily="18" charset="0"/>
              <a:cs typeface="Times New Roman" panose="02020603050405020304" pitchFamily="18" charset="0"/>
            </a:rPr>
            <a:t>2.2 Xotira matnlarining sintaktik xususiyatlari</a:t>
          </a:r>
          <a:endParaRPr lang="ru-RU" sz="2600" kern="1200">
            <a:latin typeface="Times New Roman" panose="02020603050405020304" pitchFamily="18" charset="0"/>
            <a:cs typeface="Times New Roman" panose="02020603050405020304" pitchFamily="18" charset="0"/>
          </a:endParaRPr>
        </a:p>
      </dsp:txBody>
      <dsp:txXfrm>
        <a:off x="0" y="3563753"/>
        <a:ext cx="11858172" cy="508992"/>
      </dsp:txXfrm>
    </dsp:sp>
    <dsp:sp modelId="{06A362B4-AE80-4493-854D-86465195AF65}">
      <dsp:nvSpPr>
        <dsp:cNvPr id="0" name=""/>
        <dsp:cNvSpPr/>
      </dsp:nvSpPr>
      <dsp:spPr>
        <a:xfrm>
          <a:off x="0" y="4072745"/>
          <a:ext cx="11858172"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7FB2E25-B813-4295-9F70-40A01A93C774}">
      <dsp:nvSpPr>
        <dsp:cNvPr id="0" name=""/>
        <dsp:cNvSpPr/>
      </dsp:nvSpPr>
      <dsp:spPr>
        <a:xfrm>
          <a:off x="0" y="4072745"/>
          <a:ext cx="11858172" cy="508992"/>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III BOB. XOTIRA MATNLARINING USLUBIY XUSUSIYATLARI</a:t>
          </a:r>
          <a:endParaRPr lang="ru-RU" sz="2600" kern="1200" dirty="0">
            <a:latin typeface="Times New Roman" panose="02020603050405020304" pitchFamily="18" charset="0"/>
            <a:cs typeface="Times New Roman" panose="02020603050405020304" pitchFamily="18" charset="0"/>
          </a:endParaRPr>
        </a:p>
      </dsp:txBody>
      <dsp:txXfrm>
        <a:off x="0" y="4072745"/>
        <a:ext cx="11858172" cy="508992"/>
      </dsp:txXfrm>
    </dsp:sp>
    <dsp:sp modelId="{B3F72415-663A-46A2-895F-05C4A6002E05}">
      <dsp:nvSpPr>
        <dsp:cNvPr id="0" name=""/>
        <dsp:cNvSpPr/>
      </dsp:nvSpPr>
      <dsp:spPr>
        <a:xfrm>
          <a:off x="0" y="4581738"/>
          <a:ext cx="11858172" cy="0"/>
        </a:xfrm>
        <a:prstGeom prst="line">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w="6350" cap="flat" cmpd="sng" algn="ctr">
          <a:solidFill>
            <a:schemeClr val="accent6">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EE4BDF1-ADFD-4ADB-90AA-521ACBE063A6}">
      <dsp:nvSpPr>
        <dsp:cNvPr id="0" name=""/>
        <dsp:cNvSpPr/>
      </dsp:nvSpPr>
      <dsp:spPr>
        <a:xfrm>
          <a:off x="0" y="4581738"/>
          <a:ext cx="11858172"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latin typeface="Times New Roman" panose="02020603050405020304" pitchFamily="18" charset="0"/>
              <a:cs typeface="Times New Roman" panose="02020603050405020304" pitchFamily="18" charset="0"/>
            </a:rPr>
            <a:t>3.1 Xotira matnlarining funksional-uslubiy belgilari</a:t>
          </a:r>
          <a:endParaRPr lang="ru-RU" sz="2600" kern="1200">
            <a:latin typeface="Times New Roman" panose="02020603050405020304" pitchFamily="18" charset="0"/>
            <a:cs typeface="Times New Roman" panose="02020603050405020304" pitchFamily="18" charset="0"/>
          </a:endParaRPr>
        </a:p>
      </dsp:txBody>
      <dsp:txXfrm>
        <a:off x="0" y="4581738"/>
        <a:ext cx="11858172" cy="508992"/>
      </dsp:txXfrm>
    </dsp:sp>
    <dsp:sp modelId="{94966D22-6875-4176-9B96-0EF9566519CB}">
      <dsp:nvSpPr>
        <dsp:cNvPr id="0" name=""/>
        <dsp:cNvSpPr/>
      </dsp:nvSpPr>
      <dsp:spPr>
        <a:xfrm>
          <a:off x="0" y="5090730"/>
          <a:ext cx="11858172" cy="0"/>
        </a:xfrm>
        <a:prstGeom prst="lin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2DE7505-126B-4D21-BE3C-17AEAA0BC399}">
      <dsp:nvSpPr>
        <dsp:cNvPr id="0" name=""/>
        <dsp:cNvSpPr/>
      </dsp:nvSpPr>
      <dsp:spPr>
        <a:xfrm>
          <a:off x="0" y="5090730"/>
          <a:ext cx="11858172" cy="508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latin typeface="Times New Roman" panose="02020603050405020304" pitchFamily="18" charset="0"/>
              <a:cs typeface="Times New Roman" panose="02020603050405020304" pitchFamily="18" charset="0"/>
            </a:rPr>
            <a:t>3.2 Xotira matnlarining kognitiv va lingvomadaniy belgilari</a:t>
          </a:r>
          <a:endParaRPr lang="ru-RU" sz="2600" kern="1200">
            <a:latin typeface="Times New Roman" panose="02020603050405020304" pitchFamily="18" charset="0"/>
            <a:cs typeface="Times New Roman" panose="02020603050405020304" pitchFamily="18" charset="0"/>
          </a:endParaRPr>
        </a:p>
      </dsp:txBody>
      <dsp:txXfrm>
        <a:off x="0" y="5090730"/>
        <a:ext cx="11858172" cy="508992"/>
      </dsp:txXfrm>
    </dsp:sp>
    <dsp:sp modelId="{31A1DE01-0F43-4807-8C1A-6D5FE95E7C59}">
      <dsp:nvSpPr>
        <dsp:cNvPr id="0" name=""/>
        <dsp:cNvSpPr/>
      </dsp:nvSpPr>
      <dsp:spPr>
        <a:xfrm>
          <a:off x="0" y="5599722"/>
          <a:ext cx="11858172" cy="0"/>
        </a:xfrm>
        <a:prstGeom prst="lin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F5E3AC9-D68A-4D8D-B9AA-19D10921E35A}">
      <dsp:nvSpPr>
        <dsp:cNvPr id="0" name=""/>
        <dsp:cNvSpPr/>
      </dsp:nvSpPr>
      <dsp:spPr>
        <a:xfrm>
          <a:off x="0" y="5599722"/>
          <a:ext cx="11858172" cy="508992"/>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UMUMIY XULOSALAR</a:t>
          </a:r>
          <a:endParaRPr lang="ru-RU" sz="2600" kern="1200" dirty="0">
            <a:latin typeface="Times New Roman" panose="02020603050405020304" pitchFamily="18" charset="0"/>
            <a:cs typeface="Times New Roman" panose="02020603050405020304" pitchFamily="18" charset="0"/>
          </a:endParaRPr>
        </a:p>
      </dsp:txBody>
      <dsp:txXfrm>
        <a:off x="0" y="5599722"/>
        <a:ext cx="11858172" cy="508992"/>
      </dsp:txXfrm>
    </dsp:sp>
    <dsp:sp modelId="{5F3B9740-4C8D-4EDB-9991-70A268CF97D9}">
      <dsp:nvSpPr>
        <dsp:cNvPr id="0" name=""/>
        <dsp:cNvSpPr/>
      </dsp:nvSpPr>
      <dsp:spPr>
        <a:xfrm>
          <a:off x="0" y="6108714"/>
          <a:ext cx="11858172"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279816B-A6A5-4742-B58A-C7EF16C75F40}">
      <dsp:nvSpPr>
        <dsp:cNvPr id="0" name=""/>
        <dsp:cNvSpPr/>
      </dsp:nvSpPr>
      <dsp:spPr>
        <a:xfrm>
          <a:off x="0" y="6108714"/>
          <a:ext cx="11858172" cy="508992"/>
        </a:xfrm>
        <a:prstGeom prst="rect">
          <a:avLst/>
        </a:prstGeom>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 cap="flat" cmpd="sng" algn="ctr">
          <a:solidFill>
            <a:schemeClr val="accent5"/>
          </a:solidFill>
          <a:prstDash val="solid"/>
          <a:miter lim="800000"/>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b="1" kern="1200" dirty="0" smtClean="0">
              <a:latin typeface="Times New Roman" panose="02020603050405020304" pitchFamily="18" charset="0"/>
              <a:cs typeface="Times New Roman" panose="02020603050405020304" pitchFamily="18" charset="0"/>
            </a:rPr>
            <a:t>FOYDALANILGAN ADABIYOTLAR RO‘YXATI</a:t>
          </a:r>
          <a:endParaRPr lang="ru-RU" sz="2600" kern="1200" dirty="0">
            <a:latin typeface="Times New Roman" panose="02020603050405020304" pitchFamily="18" charset="0"/>
            <a:cs typeface="Times New Roman" panose="02020603050405020304" pitchFamily="18" charset="0"/>
          </a:endParaRPr>
        </a:p>
      </dsp:txBody>
      <dsp:txXfrm>
        <a:off x="0" y="6108714"/>
        <a:ext cx="11858172" cy="5089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5E0BDC-432A-4AC8-96B3-FBCEF6AB48EA}">
      <dsp:nvSpPr>
        <dsp:cNvPr id="0" name=""/>
        <dsp:cNvSpPr/>
      </dsp:nvSpPr>
      <dsp:spPr>
        <a:xfrm>
          <a:off x="0" y="219022"/>
          <a:ext cx="12003314" cy="1591200"/>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smtClean="0"/>
            <a:t>1. Hosila ma’nolarning bosh ma’no bilan munosabatiga ko‘ra tilshunoslikda polisemiyaning 3 ta turi ajratiladi: </a:t>
          </a:r>
          <a:endParaRPr lang="ru-RU" sz="4000" kern="1200"/>
        </a:p>
      </dsp:txBody>
      <dsp:txXfrm>
        <a:off x="77676" y="296698"/>
        <a:ext cx="11847962" cy="1435848"/>
      </dsp:txXfrm>
    </dsp:sp>
    <dsp:sp modelId="{77BF1EC4-C538-4913-A31B-744E79706E16}">
      <dsp:nvSpPr>
        <dsp:cNvPr id="0" name=""/>
        <dsp:cNvSpPr/>
      </dsp:nvSpPr>
      <dsp:spPr>
        <a:xfrm>
          <a:off x="0" y="1810223"/>
          <a:ext cx="12003314" cy="1614599"/>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81105"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i="1" kern="1200" smtClean="0"/>
            <a:t>radial; </a:t>
          </a:r>
          <a:endParaRPr lang="ru-RU" sz="3100" kern="1200"/>
        </a:p>
        <a:p>
          <a:pPr marL="285750" lvl="1" indent="-285750" algn="l" defTabSz="1377950" rtl="0">
            <a:lnSpc>
              <a:spcPct val="90000"/>
            </a:lnSpc>
            <a:spcBef>
              <a:spcPct val="0"/>
            </a:spcBef>
            <a:spcAft>
              <a:spcPct val="20000"/>
            </a:spcAft>
            <a:buChar char="••"/>
          </a:pPr>
          <a:r>
            <a:rPr lang="en-US" sz="3100" i="1" kern="1200" smtClean="0"/>
            <a:t>zanjirsimon; </a:t>
          </a:r>
          <a:endParaRPr lang="ru-RU" sz="3100" kern="1200"/>
        </a:p>
        <a:p>
          <a:pPr marL="285750" lvl="1" indent="-285750" algn="l" defTabSz="1377950" rtl="0">
            <a:lnSpc>
              <a:spcPct val="90000"/>
            </a:lnSpc>
            <a:spcBef>
              <a:spcPct val="0"/>
            </a:spcBef>
            <a:spcAft>
              <a:spcPct val="20000"/>
            </a:spcAft>
            <a:buChar char="••"/>
          </a:pPr>
          <a:r>
            <a:rPr lang="en-US" sz="3100" i="1" kern="1200" smtClean="0"/>
            <a:t>radial-zanjirsimon.</a:t>
          </a:r>
          <a:endParaRPr lang="ru-RU" sz="3100" kern="1200"/>
        </a:p>
      </dsp:txBody>
      <dsp:txXfrm>
        <a:off x="0" y="1810223"/>
        <a:ext cx="12003314" cy="1614599"/>
      </dsp:txXfrm>
    </dsp:sp>
    <dsp:sp modelId="{2A30843C-9828-474B-A9D4-26BB0AEF15CC}">
      <dsp:nvSpPr>
        <dsp:cNvPr id="0" name=""/>
        <dsp:cNvSpPr/>
      </dsp:nvSpPr>
      <dsp:spPr>
        <a:xfrm>
          <a:off x="0" y="3424823"/>
          <a:ext cx="12003314" cy="1591200"/>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smtClean="0"/>
            <a:t>2. Polisemantik leksema ma’nolarining oppozisiyasiga ko‘ra polisemiyaning quyidagi turlari ajratiladi: </a:t>
          </a:r>
          <a:endParaRPr lang="ru-RU" sz="4000" kern="1200"/>
        </a:p>
      </dsp:txBody>
      <dsp:txXfrm>
        <a:off x="77676" y="3502499"/>
        <a:ext cx="11847962" cy="1435848"/>
      </dsp:txXfrm>
    </dsp:sp>
    <dsp:sp modelId="{68A2EA7D-4838-4DE4-B33F-351DE2D32F0F}">
      <dsp:nvSpPr>
        <dsp:cNvPr id="0" name=""/>
        <dsp:cNvSpPr/>
      </dsp:nvSpPr>
      <dsp:spPr>
        <a:xfrm>
          <a:off x="0" y="5016022"/>
          <a:ext cx="12003314" cy="107640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81105"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en-US" sz="3100" i="1" kern="1200" smtClean="0"/>
            <a:t>assosiativ polisemiya;</a:t>
          </a:r>
          <a:endParaRPr lang="ru-RU" sz="3100" kern="1200"/>
        </a:p>
        <a:p>
          <a:pPr marL="285750" lvl="1" indent="-285750" algn="l" defTabSz="1377950" rtl="0">
            <a:lnSpc>
              <a:spcPct val="90000"/>
            </a:lnSpc>
            <a:spcBef>
              <a:spcPct val="0"/>
            </a:spcBef>
            <a:spcAft>
              <a:spcPct val="20000"/>
            </a:spcAft>
            <a:buChar char="••"/>
          </a:pPr>
          <a:r>
            <a:rPr lang="uz-Latn-UZ" sz="3100" i="1" kern="1200" smtClean="0"/>
            <a:t>assosiativ-mazmuniy polisemiya</a:t>
          </a:r>
          <a:endParaRPr lang="ru-RU" sz="3100" kern="1200"/>
        </a:p>
      </dsp:txBody>
      <dsp:txXfrm>
        <a:off x="0" y="5016022"/>
        <a:ext cx="12003314" cy="10764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4AE02-6658-4A6B-A5FC-F27603080887}">
      <dsp:nvSpPr>
        <dsp:cNvPr id="0" name=""/>
        <dsp:cNvSpPr/>
      </dsp:nvSpPr>
      <dsp:spPr>
        <a:xfrm>
          <a:off x="0" y="3081"/>
          <a:ext cx="1180011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D3398-E518-4AA3-9F48-479795FECC6E}">
      <dsp:nvSpPr>
        <dsp:cNvPr id="0" name=""/>
        <dsp:cNvSpPr/>
      </dsp:nvSpPr>
      <dsp:spPr>
        <a:xfrm>
          <a:off x="0" y="3081"/>
          <a:ext cx="11800114" cy="1340557"/>
        </a:xfrm>
        <a:prstGeom prst="rect">
          <a:avLst/>
        </a:prstGeom>
        <a:solidFill>
          <a:schemeClr val="lt1"/>
        </a:solidFill>
        <a:ln w="12700" cap="flat" cmpd="sng" algn="ctr">
          <a:solidFill>
            <a:schemeClr val="accent3"/>
          </a:solidFill>
          <a:prstDash val="solid"/>
          <a:miter lim="800000"/>
        </a:ln>
        <a:effectLst/>
      </dsp:spPr>
      <dsp:style>
        <a:lnRef idx="2">
          <a:schemeClr val="accent3"/>
        </a:lnRef>
        <a:fillRef idx="1">
          <a:schemeClr val="lt1"/>
        </a:fillRef>
        <a:effectRef idx="0">
          <a:schemeClr val="accent3"/>
        </a:effectRef>
        <a:fontRef idx="minor">
          <a:schemeClr val="dk1"/>
        </a:fontRef>
      </dsp:style>
      <dsp:txBody>
        <a:bodyPr spcFirstLastPara="0" vert="horz" wrap="square" lIns="99060" tIns="99060" rIns="99060" bIns="99060" numCol="1" spcCol="1270" anchor="t" anchorCtr="0">
          <a:noAutofit/>
        </a:bodyPr>
        <a:lstStyle/>
        <a:p>
          <a:pPr lvl="0" algn="l" defTabSz="1155700" rtl="0">
            <a:lnSpc>
              <a:spcPct val="100000"/>
            </a:lnSpc>
            <a:spcBef>
              <a:spcPct val="0"/>
            </a:spcBef>
            <a:spcAft>
              <a:spcPct val="35000"/>
            </a:spcAft>
          </a:pPr>
          <a:r>
            <a:rPr lang="en-US" sz="2600" kern="1200" dirty="0" err="1" smtClean="0">
              <a:solidFill>
                <a:srgbClr val="002060"/>
              </a:solidFill>
              <a:latin typeface="Times New Roman" panose="02020603050405020304" pitchFamily="18" charset="0"/>
              <a:cs typeface="Times New Roman" panose="02020603050405020304" pitchFamily="18" charset="0"/>
            </a:rPr>
            <a:t>O‘zbek</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tilida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b="1" i="1" kern="1200" dirty="0" err="1" smtClean="0">
              <a:solidFill>
                <a:srgbClr val="002060"/>
              </a:solidFill>
              <a:latin typeface="Times New Roman" panose="02020603050405020304" pitchFamily="18" charset="0"/>
              <a:cs typeface="Times New Roman" panose="02020603050405020304" pitchFamily="18" charset="0"/>
            </a:rPr>
            <a:t>quloq</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so‘zi</a:t>
          </a:r>
          <a:r>
            <a:rPr lang="en-US" sz="2600" kern="1200" dirty="0" smtClean="0">
              <a:solidFill>
                <a:srgbClr val="002060"/>
              </a:solidFill>
              <a:latin typeface="Times New Roman" panose="02020603050405020304" pitchFamily="18" charset="0"/>
              <a:cs typeface="Times New Roman" panose="02020603050405020304" pitchFamily="18" charset="0"/>
            </a:rPr>
            <a:t> ham </a:t>
          </a:r>
          <a:r>
            <a:rPr lang="en-US" sz="2600" kern="1200" dirty="0" err="1" smtClean="0">
              <a:solidFill>
                <a:srgbClr val="002060"/>
              </a:solidFill>
              <a:latin typeface="Times New Roman" panose="02020603050405020304" pitchFamily="18" charset="0"/>
              <a:cs typeface="Times New Roman" panose="02020603050405020304" pitchFamily="18" charset="0"/>
            </a:rPr>
            <a:t>polisemantik</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so‘z</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hisoblanib</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hosila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ma’no</a:t>
          </a:r>
          <a:r>
            <a:rPr lang="en-US" sz="2600" kern="1200" dirty="0" smtClean="0">
              <a:solidFill>
                <a:srgbClr val="002060"/>
              </a:solidFill>
              <a:latin typeface="Times New Roman" panose="02020603050405020304" pitchFamily="18" charset="0"/>
              <a:cs typeface="Times New Roman" panose="02020603050405020304" pitchFamily="18" charset="0"/>
            </a:rPr>
            <a:t> bosh </a:t>
          </a:r>
          <a:r>
            <a:rPr lang="en-US" sz="2600" kern="1200" dirty="0" err="1" smtClean="0">
              <a:solidFill>
                <a:srgbClr val="002060"/>
              </a:solidFill>
              <a:latin typeface="Times New Roman" panose="02020603050405020304" pitchFamily="18" charset="0"/>
              <a:cs typeface="Times New Roman" panose="02020603050405020304" pitchFamily="18" charset="0"/>
            </a:rPr>
            <a:t>ma’nodan</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bevosita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kelib</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chiqqan</a:t>
          </a:r>
          <a:r>
            <a:rPr lang="en-US" sz="2600" kern="1200" dirty="0" smtClean="0">
              <a:solidFill>
                <a:srgbClr val="002060"/>
              </a:solidFill>
              <a:latin typeface="Times New Roman" panose="02020603050405020304" pitchFamily="18" charset="0"/>
              <a:cs typeface="Times New Roman" panose="02020603050405020304" pitchFamily="18" charset="0"/>
            </a:rPr>
            <a:t>.</a:t>
          </a:r>
          <a:r>
            <a:rPr lang="uz-Cyrl-UZ" sz="2600" kern="1200" dirty="0" smtClean="0">
              <a:solidFill>
                <a:srgbClr val="002060"/>
              </a:solidFill>
              <a:latin typeface="Times New Roman" panose="02020603050405020304" pitchFamily="18" charset="0"/>
              <a:cs typeface="Times New Roman" panose="02020603050405020304" pitchFamily="18" charset="0"/>
            </a:rPr>
            <a:t> Ushbu so‘zga 2006-yilda jamlangan 5 tomlik O‘zbek tili izohli lug‘atidagi izohlar asosida xotira matnlaridagi misollar orqali tahlil qilamiz:</a:t>
          </a:r>
          <a:endParaRPr lang="ru-RU" sz="2600" kern="1200" dirty="0">
            <a:solidFill>
              <a:srgbClr val="002060"/>
            </a:solidFill>
            <a:latin typeface="Times New Roman" panose="02020603050405020304" pitchFamily="18" charset="0"/>
            <a:cs typeface="Times New Roman" panose="02020603050405020304" pitchFamily="18" charset="0"/>
          </a:endParaRPr>
        </a:p>
      </dsp:txBody>
      <dsp:txXfrm>
        <a:off x="0" y="3081"/>
        <a:ext cx="11800114" cy="1340557"/>
      </dsp:txXfrm>
    </dsp:sp>
    <dsp:sp modelId="{8F964D26-6490-4812-8A8B-4EEE8F14BF32}">
      <dsp:nvSpPr>
        <dsp:cNvPr id="0" name=""/>
        <dsp:cNvSpPr/>
      </dsp:nvSpPr>
      <dsp:spPr>
        <a:xfrm>
          <a:off x="0" y="1343639"/>
          <a:ext cx="11800114" cy="0"/>
        </a:xfrm>
        <a:prstGeom prst="line">
          <a:avLst/>
        </a:prstGeom>
        <a:solidFill>
          <a:schemeClr val="accent3">
            <a:hueOff val="1355300"/>
            <a:satOff val="50000"/>
            <a:lumOff val="-7353"/>
            <a:alphaOff val="0"/>
          </a:schemeClr>
        </a:solidFill>
        <a:ln w="12700" cap="flat" cmpd="sng" algn="ctr">
          <a:solidFill>
            <a:schemeClr val="accent3">
              <a:hueOff val="1355300"/>
              <a:satOff val="50000"/>
              <a:lumOff val="-7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810417-3984-43FE-8B44-60A9EAE80A1C}">
      <dsp:nvSpPr>
        <dsp:cNvPr id="0" name=""/>
        <dsp:cNvSpPr/>
      </dsp:nvSpPr>
      <dsp:spPr>
        <a:xfrm>
          <a:off x="0" y="1343639"/>
          <a:ext cx="11800114" cy="1340557"/>
        </a:xfrm>
        <a:prstGeom prst="rect">
          <a:avLst/>
        </a:prstGeom>
        <a:solidFill>
          <a:schemeClr val="lt1"/>
        </a:solidFill>
        <a:ln w="1270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99060" tIns="99060" rIns="99060" bIns="99060" numCol="1" spcCol="1270" anchor="t" anchorCtr="0">
          <a:noAutofit/>
        </a:bodyPr>
        <a:lstStyle/>
        <a:p>
          <a:pPr lvl="0" algn="l" defTabSz="1155700" rtl="0">
            <a:lnSpc>
              <a:spcPct val="100000"/>
            </a:lnSpc>
            <a:spcBef>
              <a:spcPct val="0"/>
            </a:spcBef>
            <a:spcAft>
              <a:spcPct val="35000"/>
            </a:spcAft>
          </a:pPr>
          <a:r>
            <a:rPr lang="uz-Cyrl-UZ" sz="2600" b="1" kern="1200" dirty="0" smtClean="0">
              <a:solidFill>
                <a:srgbClr val="002060"/>
              </a:solidFill>
              <a:latin typeface="Times New Roman" panose="02020603050405020304" pitchFamily="18" charset="0"/>
              <a:cs typeface="Times New Roman" panose="02020603050405020304" pitchFamily="18" charset="0"/>
            </a:rPr>
            <a:t>QULOQ  1 </a:t>
          </a:r>
          <a:r>
            <a:rPr lang="uz-Cyrl-UZ" sz="2600" kern="1200" dirty="0" smtClean="0">
              <a:solidFill>
                <a:srgbClr val="002060"/>
              </a:solidFill>
              <a:latin typeface="Times New Roman" panose="02020603050405020304" pitchFamily="18" charset="0"/>
              <a:cs typeface="Times New Roman" panose="02020603050405020304" pitchFamily="18" charset="0"/>
            </a:rPr>
            <a:t>Odam hamda umurtqali hayvonlarning eshitish hamda muvozanat a’zosi va uning tashqi qismi.</a:t>
          </a:r>
          <a:endParaRPr lang="ru-RU" sz="2600" kern="1200" dirty="0">
            <a:solidFill>
              <a:srgbClr val="002060"/>
            </a:solidFill>
            <a:latin typeface="Times New Roman" panose="02020603050405020304" pitchFamily="18" charset="0"/>
            <a:cs typeface="Times New Roman" panose="02020603050405020304" pitchFamily="18" charset="0"/>
          </a:endParaRPr>
        </a:p>
      </dsp:txBody>
      <dsp:txXfrm>
        <a:off x="0" y="1343639"/>
        <a:ext cx="11800114" cy="1340557"/>
      </dsp:txXfrm>
    </dsp:sp>
    <dsp:sp modelId="{01049F78-A874-4FAD-9275-EC437835CCE3}">
      <dsp:nvSpPr>
        <dsp:cNvPr id="0" name=""/>
        <dsp:cNvSpPr/>
      </dsp:nvSpPr>
      <dsp:spPr>
        <a:xfrm>
          <a:off x="0" y="2684197"/>
          <a:ext cx="11800114" cy="0"/>
        </a:xfrm>
        <a:prstGeom prst="line">
          <a:avLst/>
        </a:prstGeom>
        <a:solidFill>
          <a:schemeClr val="accent3">
            <a:hueOff val="2710599"/>
            <a:satOff val="100000"/>
            <a:lumOff val="-14706"/>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4BD95C-2B4C-41DD-A562-76B494761E83}">
      <dsp:nvSpPr>
        <dsp:cNvPr id="0" name=""/>
        <dsp:cNvSpPr/>
      </dsp:nvSpPr>
      <dsp:spPr>
        <a:xfrm>
          <a:off x="0" y="2684197"/>
          <a:ext cx="11788590" cy="3609652"/>
        </a:xfrm>
        <a:prstGeom prst="rect">
          <a:avLst/>
        </a:prstGeom>
        <a:solidFill>
          <a:schemeClr val="lt1"/>
        </a:solidFill>
        <a:ln w="12700" cap="flat" cmpd="sng" algn="ctr">
          <a:solidFill>
            <a:schemeClr val="accent6"/>
          </a:solidFill>
          <a:prstDash val="solid"/>
          <a:miter lim="800000"/>
        </a:ln>
        <a:effectLst/>
      </dsp:spPr>
      <dsp:style>
        <a:lnRef idx="2">
          <a:schemeClr val="accent6"/>
        </a:lnRef>
        <a:fillRef idx="1">
          <a:schemeClr val="lt1"/>
        </a:fillRef>
        <a:effectRef idx="0">
          <a:schemeClr val="accent6"/>
        </a:effectRef>
        <a:fontRef idx="minor">
          <a:schemeClr val="dk1"/>
        </a:fontRef>
      </dsp:style>
      <dsp:txBody>
        <a:bodyPr spcFirstLastPara="0" vert="horz" wrap="square" lIns="99060" tIns="99060" rIns="99060" bIns="99060" numCol="1" spcCol="1270" anchor="t" anchorCtr="0">
          <a:noAutofit/>
        </a:bodyPr>
        <a:lstStyle/>
        <a:p>
          <a:pPr lvl="0" algn="l" defTabSz="1155700" rtl="0">
            <a:lnSpc>
              <a:spcPct val="100000"/>
            </a:lnSpc>
            <a:spcBef>
              <a:spcPct val="0"/>
            </a:spcBef>
            <a:spcAft>
              <a:spcPct val="35000"/>
            </a:spcAft>
          </a:pPr>
          <a:r>
            <a:rPr lang="en-US" sz="2600" i="1" kern="1200" dirty="0" smtClean="0">
              <a:solidFill>
                <a:srgbClr val="002060"/>
              </a:solidFill>
              <a:latin typeface="Times New Roman" panose="02020603050405020304" pitchFamily="18" charset="0"/>
              <a:cs typeface="Times New Roman" panose="02020603050405020304" pitchFamily="18" charset="0"/>
            </a:rPr>
            <a:t>«…</a:t>
          </a:r>
          <a:r>
            <a:rPr lang="en-US" sz="2600" i="1" kern="1200" dirty="0" err="1" smtClean="0">
              <a:solidFill>
                <a:srgbClr val="002060"/>
              </a:solidFill>
              <a:latin typeface="Times New Roman" panose="02020603050405020304" pitchFamily="18" charset="0"/>
              <a:cs typeface="Times New Roman" panose="02020603050405020304" pitchFamily="18" charset="0"/>
            </a:rPr>
            <a:t>Kichkina</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tirnoqcha</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keladigan</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tilla</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halqani</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dadam</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Maskavdan</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olib</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keltirgan</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edi</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Qolgan</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yakka</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isirg‘ani</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b="1" i="1" u="sng" kern="1200" dirty="0" err="1" smtClean="0">
              <a:solidFill>
                <a:srgbClr val="002060"/>
              </a:solidFill>
              <a:latin typeface="Times New Roman" panose="02020603050405020304" pitchFamily="18" charset="0"/>
              <a:cs typeface="Times New Roman" panose="02020603050405020304" pitchFamily="18" charset="0"/>
            </a:rPr>
            <a:t>qulog‘imdan</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olar</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ekanman</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shunday</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nafis</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bir</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bezakning</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yo‘qolganiga</a:t>
          </a:r>
          <a:r>
            <a:rPr lang="en-US" sz="2600" i="1" kern="1200" dirty="0" smtClean="0">
              <a:solidFill>
                <a:srgbClr val="002060"/>
              </a:solidFill>
              <a:latin typeface="Times New Roman" panose="02020603050405020304" pitchFamily="18" charset="0"/>
              <a:cs typeface="Times New Roman" panose="02020603050405020304" pitchFamily="18" charset="0"/>
            </a:rPr>
            <a:t> ham, </a:t>
          </a:r>
          <a:r>
            <a:rPr lang="en-US" sz="2600" i="1" kern="1200" dirty="0" err="1" smtClean="0">
              <a:solidFill>
                <a:srgbClr val="002060"/>
              </a:solidFill>
              <a:latin typeface="Times New Roman" panose="02020603050405020304" pitchFamily="18" charset="0"/>
              <a:cs typeface="Times New Roman" panose="02020603050405020304" pitchFamily="18" charset="0"/>
            </a:rPr>
            <a:t>uydagilarning</a:t>
          </a:r>
          <a:r>
            <a:rPr lang="en-US" sz="2600" i="1" kern="1200" dirty="0" smtClean="0">
              <a:solidFill>
                <a:srgbClr val="002060"/>
              </a:solidFill>
              <a:latin typeface="Times New Roman" panose="02020603050405020304" pitchFamily="18" charset="0"/>
              <a:cs typeface="Times New Roman" panose="02020603050405020304" pitchFamily="18" charset="0"/>
            </a:rPr>
            <a:t> gap-</a:t>
          </a:r>
          <a:r>
            <a:rPr lang="en-US" sz="2600" i="1" kern="1200" dirty="0" err="1" smtClean="0">
              <a:solidFill>
                <a:srgbClr val="002060"/>
              </a:solidFill>
              <a:latin typeface="Times New Roman" panose="02020603050405020304" pitchFamily="18" charset="0"/>
              <a:cs typeface="Times New Roman" panose="02020603050405020304" pitchFamily="18" charset="0"/>
            </a:rPr>
            <a:t>so‘zlariga</a:t>
          </a:r>
          <a:r>
            <a:rPr lang="en-US" sz="2600" i="1" kern="1200" dirty="0" smtClean="0">
              <a:solidFill>
                <a:srgbClr val="002060"/>
              </a:solidFill>
              <a:latin typeface="Times New Roman" panose="02020603050405020304" pitchFamily="18" charset="0"/>
              <a:cs typeface="Times New Roman" panose="02020603050405020304" pitchFamily="18" charset="0"/>
            </a:rPr>
            <a:t> ham </a:t>
          </a:r>
          <a:r>
            <a:rPr lang="en-US" sz="2600" i="1" kern="1200" dirty="0" err="1" smtClean="0">
              <a:solidFill>
                <a:srgbClr val="002060"/>
              </a:solidFill>
              <a:latin typeface="Times New Roman" panose="02020603050405020304" pitchFamily="18" charset="0"/>
              <a:cs typeface="Times New Roman" panose="02020603050405020304" pitchFamily="18" charset="0"/>
            </a:rPr>
            <a:t>e’tibor</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i="1" kern="1200" dirty="0" err="1" smtClean="0">
              <a:solidFill>
                <a:srgbClr val="002060"/>
              </a:solidFill>
              <a:latin typeface="Times New Roman" panose="02020603050405020304" pitchFamily="18" charset="0"/>
              <a:cs typeface="Times New Roman" panose="02020603050405020304" pitchFamily="18" charset="0"/>
            </a:rPr>
            <a:t>bermadim</a:t>
          </a:r>
          <a:r>
            <a:rPr lang="en-US" sz="2600" i="1"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Ushbu</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gapda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quloq</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so‘zi</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sematik-struktur</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jihatdan</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denotativ</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ma’noda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qo‘llanilib</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insonning</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uz-Cyrl-UZ" sz="2600" kern="1200" dirty="0" smtClean="0">
              <a:solidFill>
                <a:srgbClr val="002060"/>
              </a:solidFill>
              <a:latin typeface="Times New Roman" panose="02020603050405020304" pitchFamily="18" charset="0"/>
              <a:cs typeface="Times New Roman" panose="02020603050405020304" pitchFamily="18" charset="0"/>
            </a:rPr>
            <a:t>eshitish</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a’zosi</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ifodalangan</a:t>
          </a:r>
          <a:r>
            <a:rPr lang="en-US" sz="2600" b="1" kern="1200" dirty="0" smtClean="0">
              <a:solidFill>
                <a:srgbClr val="002060"/>
              </a:solidFill>
              <a:latin typeface="Times New Roman" panose="02020603050405020304" pitchFamily="18" charset="0"/>
              <a:cs typeface="Times New Roman" panose="02020603050405020304" pitchFamily="18" charset="0"/>
            </a:rPr>
            <a:t>.</a:t>
          </a:r>
          <a:r>
            <a:rPr lang="en-US" sz="2600" kern="1200" dirty="0" smtClean="0">
              <a:solidFill>
                <a:srgbClr val="002060"/>
              </a:solidFill>
              <a:latin typeface="Times New Roman" panose="02020603050405020304" pitchFamily="18" charset="0"/>
              <a:cs typeface="Times New Roman" panose="02020603050405020304" pitchFamily="18" charset="0"/>
            </a:rPr>
            <a:t> Bu </a:t>
          </a:r>
          <a:r>
            <a:rPr lang="en-US" sz="2600" kern="1200" dirty="0" err="1" smtClean="0">
              <a:solidFill>
                <a:srgbClr val="002060"/>
              </a:solidFill>
              <a:latin typeface="Times New Roman" panose="02020603050405020304" pitchFamily="18" charset="0"/>
              <a:cs typeface="Times New Roman" panose="02020603050405020304" pitchFamily="18" charset="0"/>
            </a:rPr>
            <a:t>gapdagi</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ma’no</a:t>
          </a:r>
          <a:r>
            <a:rPr lang="en-US" sz="2600" kern="1200" dirty="0" smtClean="0">
              <a:solidFill>
                <a:srgbClr val="002060"/>
              </a:solidFill>
              <a:latin typeface="Times New Roman" panose="02020603050405020304" pitchFamily="18" charset="0"/>
              <a:cs typeface="Times New Roman" panose="02020603050405020304" pitchFamily="18" charset="0"/>
            </a:rPr>
            <a:t> bosh </a:t>
          </a:r>
          <a:r>
            <a:rPr lang="en-US" sz="2600" kern="1200" dirty="0" err="1" smtClean="0">
              <a:solidFill>
                <a:srgbClr val="002060"/>
              </a:solidFill>
              <a:latin typeface="Times New Roman" panose="02020603050405020304" pitchFamily="18" charset="0"/>
              <a:cs typeface="Times New Roman" panose="02020603050405020304" pitchFamily="18" charset="0"/>
            </a:rPr>
            <a:t>ma’no</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hisoblanib</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qolgan</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ko‘chma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ma’nolarni</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hosil</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qilishga</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asos</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vazifasini</a:t>
          </a:r>
          <a:r>
            <a:rPr lang="en-US" sz="2600" kern="1200" dirty="0" smtClean="0">
              <a:solidFill>
                <a:srgbClr val="002060"/>
              </a:solidFill>
              <a:latin typeface="Times New Roman" panose="02020603050405020304" pitchFamily="18" charset="0"/>
              <a:cs typeface="Times New Roman" panose="02020603050405020304" pitchFamily="18" charset="0"/>
            </a:rPr>
            <a:t> </a:t>
          </a:r>
          <a:r>
            <a:rPr lang="en-US" sz="2600" kern="1200" dirty="0" err="1" smtClean="0">
              <a:solidFill>
                <a:srgbClr val="002060"/>
              </a:solidFill>
              <a:latin typeface="Times New Roman" panose="02020603050405020304" pitchFamily="18" charset="0"/>
              <a:cs typeface="Times New Roman" panose="02020603050405020304" pitchFamily="18" charset="0"/>
            </a:rPr>
            <a:t>bajaradi</a:t>
          </a:r>
          <a:r>
            <a:rPr lang="en-US" sz="2600" kern="1200" dirty="0" smtClean="0">
              <a:solidFill>
                <a:srgbClr val="002060"/>
              </a:solidFill>
              <a:latin typeface="Times New Roman" panose="02020603050405020304" pitchFamily="18" charset="0"/>
              <a:cs typeface="Times New Roman" panose="02020603050405020304" pitchFamily="18" charset="0"/>
            </a:rPr>
            <a:t>.</a:t>
          </a:r>
          <a:r>
            <a:rPr lang="ru-RU" sz="2600" kern="1200" dirty="0" smtClean="0">
              <a:solidFill>
                <a:srgbClr val="002060"/>
              </a:solidFill>
              <a:latin typeface="Times New Roman" panose="02020603050405020304" pitchFamily="18" charset="0"/>
              <a:cs typeface="Times New Roman" panose="02020603050405020304" pitchFamily="18" charset="0"/>
            </a:rPr>
            <a:t> </a:t>
          </a:r>
          <a:endParaRPr lang="en-US" sz="2600" kern="1200" dirty="0" smtClean="0">
            <a:solidFill>
              <a:srgbClr val="002060"/>
            </a:solidFill>
            <a:latin typeface="Times New Roman" panose="02020603050405020304" pitchFamily="18" charset="0"/>
            <a:cs typeface="Times New Roman" panose="02020603050405020304" pitchFamily="18" charset="0"/>
          </a:endParaRPr>
        </a:p>
        <a:p>
          <a:pPr lvl="0" algn="r" defTabSz="1155700" rtl="0">
            <a:lnSpc>
              <a:spcPct val="100000"/>
            </a:lnSpc>
            <a:spcBef>
              <a:spcPct val="0"/>
            </a:spcBef>
            <a:spcAft>
              <a:spcPct val="35000"/>
            </a:spcAft>
          </a:pPr>
          <a:r>
            <a:rPr lang="en-US" sz="2600" b="1" i="1" kern="1200" dirty="0" smtClean="0">
              <a:solidFill>
                <a:srgbClr val="002060"/>
              </a:solidFill>
              <a:latin typeface="Times New Roman" panose="02020603050405020304" pitchFamily="18" charset="0"/>
              <a:cs typeface="Times New Roman" panose="02020603050405020304" pitchFamily="18" charset="0"/>
            </a:rPr>
            <a:t>(</a:t>
          </a:r>
          <a:r>
            <a:rPr lang="uz-Cyrl-UZ" sz="2600" b="1" i="1" kern="1200" dirty="0" smtClean="0">
              <a:solidFill>
                <a:srgbClr val="002060"/>
              </a:solidFill>
              <a:latin typeface="Times New Roman" panose="02020603050405020304" pitchFamily="18" charset="0"/>
              <a:cs typeface="Times New Roman" panose="02020603050405020304" pitchFamily="18" charset="0"/>
            </a:rPr>
            <a:t>Саидносирова З. Ойбегим менинг. — Toshkent.: «Шарк», 2005.  63-б</a:t>
          </a:r>
          <a:r>
            <a:rPr lang="en-US" sz="2600" b="1" i="1" kern="1200" dirty="0" smtClean="0">
              <a:solidFill>
                <a:srgbClr val="002060"/>
              </a:solidFill>
              <a:latin typeface="Times New Roman" panose="02020603050405020304" pitchFamily="18" charset="0"/>
              <a:cs typeface="Times New Roman" panose="02020603050405020304" pitchFamily="18" charset="0"/>
            </a:rPr>
            <a:t>)</a:t>
          </a:r>
          <a:endParaRPr lang="ru-RU" sz="2600" kern="1200" dirty="0">
            <a:solidFill>
              <a:srgbClr val="002060"/>
            </a:solidFill>
            <a:latin typeface="Times New Roman" panose="02020603050405020304" pitchFamily="18" charset="0"/>
            <a:cs typeface="Times New Roman" panose="02020603050405020304" pitchFamily="18" charset="0"/>
          </a:endParaRPr>
        </a:p>
      </dsp:txBody>
      <dsp:txXfrm>
        <a:off x="0" y="2684197"/>
        <a:ext cx="11788590" cy="360965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B0F734-99DA-4738-868A-0C6D174A7681}">
      <dsp:nvSpPr>
        <dsp:cNvPr id="0" name=""/>
        <dsp:cNvSpPr/>
      </dsp:nvSpPr>
      <dsp:spPr>
        <a:xfrm>
          <a:off x="5257800" y="1986636"/>
          <a:ext cx="4356747" cy="378064"/>
        </a:xfrm>
        <a:custGeom>
          <a:avLst/>
          <a:gdLst/>
          <a:ahLst/>
          <a:cxnLst/>
          <a:rect l="0" t="0" r="0" b="0"/>
          <a:pathLst>
            <a:path>
              <a:moveTo>
                <a:pt x="0" y="0"/>
              </a:moveTo>
              <a:lnTo>
                <a:pt x="0" y="189032"/>
              </a:lnTo>
              <a:lnTo>
                <a:pt x="4356747" y="189032"/>
              </a:lnTo>
              <a:lnTo>
                <a:pt x="4356747" y="378064"/>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5D1CCD6-2398-48FD-9658-0987CCAF1F50}">
      <dsp:nvSpPr>
        <dsp:cNvPr id="0" name=""/>
        <dsp:cNvSpPr/>
      </dsp:nvSpPr>
      <dsp:spPr>
        <a:xfrm>
          <a:off x="5257800" y="1986636"/>
          <a:ext cx="2178373" cy="378064"/>
        </a:xfrm>
        <a:custGeom>
          <a:avLst/>
          <a:gdLst/>
          <a:ahLst/>
          <a:cxnLst/>
          <a:rect l="0" t="0" r="0" b="0"/>
          <a:pathLst>
            <a:path>
              <a:moveTo>
                <a:pt x="0" y="0"/>
              </a:moveTo>
              <a:lnTo>
                <a:pt x="0" y="189032"/>
              </a:lnTo>
              <a:lnTo>
                <a:pt x="2178373" y="189032"/>
              </a:lnTo>
              <a:lnTo>
                <a:pt x="2178373" y="378064"/>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FF3F40-A8C5-49F8-83B0-34099C451FD8}">
      <dsp:nvSpPr>
        <dsp:cNvPr id="0" name=""/>
        <dsp:cNvSpPr/>
      </dsp:nvSpPr>
      <dsp:spPr>
        <a:xfrm>
          <a:off x="5212080" y="1986636"/>
          <a:ext cx="91440" cy="378064"/>
        </a:xfrm>
        <a:custGeom>
          <a:avLst/>
          <a:gdLst/>
          <a:ahLst/>
          <a:cxnLst/>
          <a:rect l="0" t="0" r="0" b="0"/>
          <a:pathLst>
            <a:path>
              <a:moveTo>
                <a:pt x="45720" y="0"/>
              </a:moveTo>
              <a:lnTo>
                <a:pt x="45720" y="378064"/>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54EF300-4ACD-4816-B4E9-288348103926}">
      <dsp:nvSpPr>
        <dsp:cNvPr id="0" name=""/>
        <dsp:cNvSpPr/>
      </dsp:nvSpPr>
      <dsp:spPr>
        <a:xfrm>
          <a:off x="3079426" y="1986636"/>
          <a:ext cx="2178373" cy="378064"/>
        </a:xfrm>
        <a:custGeom>
          <a:avLst/>
          <a:gdLst/>
          <a:ahLst/>
          <a:cxnLst/>
          <a:rect l="0" t="0" r="0" b="0"/>
          <a:pathLst>
            <a:path>
              <a:moveTo>
                <a:pt x="2178373" y="0"/>
              </a:moveTo>
              <a:lnTo>
                <a:pt x="2178373" y="189032"/>
              </a:lnTo>
              <a:lnTo>
                <a:pt x="0" y="189032"/>
              </a:lnTo>
              <a:lnTo>
                <a:pt x="0" y="378064"/>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7E2A524-7A36-45E9-B225-6B1F806609D3}">
      <dsp:nvSpPr>
        <dsp:cNvPr id="0" name=""/>
        <dsp:cNvSpPr/>
      </dsp:nvSpPr>
      <dsp:spPr>
        <a:xfrm>
          <a:off x="901052" y="1986636"/>
          <a:ext cx="4356747" cy="378064"/>
        </a:xfrm>
        <a:custGeom>
          <a:avLst/>
          <a:gdLst/>
          <a:ahLst/>
          <a:cxnLst/>
          <a:rect l="0" t="0" r="0" b="0"/>
          <a:pathLst>
            <a:path>
              <a:moveTo>
                <a:pt x="4356747" y="0"/>
              </a:moveTo>
              <a:lnTo>
                <a:pt x="4356747" y="189032"/>
              </a:lnTo>
              <a:lnTo>
                <a:pt x="0" y="189032"/>
              </a:lnTo>
              <a:lnTo>
                <a:pt x="0" y="378064"/>
              </a:lnTo>
            </a:path>
          </a:pathLst>
        </a:custGeom>
        <a:noFill/>
        <a:ln w="1270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C4429D5-8F53-45DC-86B3-F417EE5A6EC9}">
      <dsp:nvSpPr>
        <dsp:cNvPr id="0" name=""/>
        <dsp:cNvSpPr/>
      </dsp:nvSpPr>
      <dsp:spPr>
        <a:xfrm>
          <a:off x="4807722" y="1086482"/>
          <a:ext cx="900154" cy="900154"/>
        </a:xfrm>
        <a:prstGeom prst="arc">
          <a:avLst>
            <a:gd name="adj1" fmla="val 13200000"/>
            <a:gd name="adj2" fmla="val 192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1780B518-92FE-4FA8-8D07-2BD192A39536}">
      <dsp:nvSpPr>
        <dsp:cNvPr id="0" name=""/>
        <dsp:cNvSpPr/>
      </dsp:nvSpPr>
      <dsp:spPr>
        <a:xfrm>
          <a:off x="4807722" y="1086482"/>
          <a:ext cx="900154" cy="900154"/>
        </a:xfrm>
        <a:prstGeom prst="arc">
          <a:avLst>
            <a:gd name="adj1" fmla="val 2400000"/>
            <a:gd name="adj2" fmla="val 84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8D0A2CF-A700-48A4-829D-B0C634C86FA1}">
      <dsp:nvSpPr>
        <dsp:cNvPr id="0" name=""/>
        <dsp:cNvSpPr/>
      </dsp:nvSpPr>
      <dsp:spPr>
        <a:xfrm>
          <a:off x="4357645" y="1248510"/>
          <a:ext cx="1800308" cy="57609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i="1" kern="1200" dirty="0" smtClean="0">
              <a:latin typeface="Times New Roman" panose="02020603050405020304" pitchFamily="18" charset="0"/>
              <a:cs typeface="Times New Roman" panose="02020603050405020304" pitchFamily="18" charset="0"/>
            </a:rPr>
            <a:t>QULOQ 1</a:t>
          </a:r>
          <a:endParaRPr lang="ru-RU" sz="3200" kern="1200" dirty="0">
            <a:latin typeface="Times New Roman" panose="02020603050405020304" pitchFamily="18" charset="0"/>
            <a:cs typeface="Times New Roman" panose="02020603050405020304" pitchFamily="18" charset="0"/>
          </a:endParaRPr>
        </a:p>
      </dsp:txBody>
      <dsp:txXfrm>
        <a:off x="4357645" y="1248510"/>
        <a:ext cx="1800308" cy="576098"/>
      </dsp:txXfrm>
    </dsp:sp>
    <dsp:sp modelId="{945AD0BB-5D99-473F-851E-981CF6E539D8}">
      <dsp:nvSpPr>
        <dsp:cNvPr id="0" name=""/>
        <dsp:cNvSpPr/>
      </dsp:nvSpPr>
      <dsp:spPr>
        <a:xfrm>
          <a:off x="450975" y="2364701"/>
          <a:ext cx="900154" cy="900154"/>
        </a:xfrm>
        <a:prstGeom prst="arc">
          <a:avLst>
            <a:gd name="adj1" fmla="val 13200000"/>
            <a:gd name="adj2" fmla="val 192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861C913-142B-4035-B6B4-EAA0C15CA8B4}">
      <dsp:nvSpPr>
        <dsp:cNvPr id="0" name=""/>
        <dsp:cNvSpPr/>
      </dsp:nvSpPr>
      <dsp:spPr>
        <a:xfrm>
          <a:off x="450975" y="2364701"/>
          <a:ext cx="900154" cy="900154"/>
        </a:xfrm>
        <a:prstGeom prst="arc">
          <a:avLst>
            <a:gd name="adj1" fmla="val 2400000"/>
            <a:gd name="adj2" fmla="val 84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1E841F5-DF9E-4D05-A85B-9AD56ACC70E2}">
      <dsp:nvSpPr>
        <dsp:cNvPr id="0" name=""/>
        <dsp:cNvSpPr/>
      </dsp:nvSpPr>
      <dsp:spPr>
        <a:xfrm>
          <a:off x="898" y="2526729"/>
          <a:ext cx="1800308" cy="57609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i="1" kern="1200" smtClean="0">
              <a:latin typeface="Times New Roman" panose="02020603050405020304" pitchFamily="18" charset="0"/>
              <a:cs typeface="Times New Roman" panose="02020603050405020304" pitchFamily="18" charset="0"/>
            </a:rPr>
            <a:t>QULOQ 2</a:t>
          </a:r>
          <a:endParaRPr lang="ru-RU" sz="3200" kern="1200">
            <a:latin typeface="Times New Roman" panose="02020603050405020304" pitchFamily="18" charset="0"/>
            <a:cs typeface="Times New Roman" panose="02020603050405020304" pitchFamily="18" charset="0"/>
          </a:endParaRPr>
        </a:p>
      </dsp:txBody>
      <dsp:txXfrm>
        <a:off x="898" y="2526729"/>
        <a:ext cx="1800308" cy="576098"/>
      </dsp:txXfrm>
    </dsp:sp>
    <dsp:sp modelId="{08BC90EC-E59C-48B6-9C42-1085EA620E2B}">
      <dsp:nvSpPr>
        <dsp:cNvPr id="0" name=""/>
        <dsp:cNvSpPr/>
      </dsp:nvSpPr>
      <dsp:spPr>
        <a:xfrm>
          <a:off x="2629349" y="2364701"/>
          <a:ext cx="900154" cy="900154"/>
        </a:xfrm>
        <a:prstGeom prst="arc">
          <a:avLst>
            <a:gd name="adj1" fmla="val 13200000"/>
            <a:gd name="adj2" fmla="val 192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A239678-70AE-446C-873D-F0D9DAEC1F3E}">
      <dsp:nvSpPr>
        <dsp:cNvPr id="0" name=""/>
        <dsp:cNvSpPr/>
      </dsp:nvSpPr>
      <dsp:spPr>
        <a:xfrm>
          <a:off x="2629349" y="2364701"/>
          <a:ext cx="900154" cy="900154"/>
        </a:xfrm>
        <a:prstGeom prst="arc">
          <a:avLst>
            <a:gd name="adj1" fmla="val 2400000"/>
            <a:gd name="adj2" fmla="val 84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D1F98E7-05CF-4D1A-B11D-A4EA66763223}">
      <dsp:nvSpPr>
        <dsp:cNvPr id="0" name=""/>
        <dsp:cNvSpPr/>
      </dsp:nvSpPr>
      <dsp:spPr>
        <a:xfrm>
          <a:off x="2179272" y="2526729"/>
          <a:ext cx="1800308" cy="57609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i="1" kern="1200" smtClean="0">
              <a:latin typeface="Times New Roman" panose="02020603050405020304" pitchFamily="18" charset="0"/>
              <a:cs typeface="Times New Roman" panose="02020603050405020304" pitchFamily="18" charset="0"/>
            </a:rPr>
            <a:t>QULOQ 3</a:t>
          </a:r>
          <a:endParaRPr lang="ru-RU" sz="3200" kern="1200">
            <a:latin typeface="Times New Roman" panose="02020603050405020304" pitchFamily="18" charset="0"/>
            <a:cs typeface="Times New Roman" panose="02020603050405020304" pitchFamily="18" charset="0"/>
          </a:endParaRPr>
        </a:p>
      </dsp:txBody>
      <dsp:txXfrm>
        <a:off x="2179272" y="2526729"/>
        <a:ext cx="1800308" cy="576098"/>
      </dsp:txXfrm>
    </dsp:sp>
    <dsp:sp modelId="{2911A0F7-ACAB-4E48-82D7-476EF93B32C1}">
      <dsp:nvSpPr>
        <dsp:cNvPr id="0" name=""/>
        <dsp:cNvSpPr/>
      </dsp:nvSpPr>
      <dsp:spPr>
        <a:xfrm>
          <a:off x="4807722" y="2364701"/>
          <a:ext cx="900154" cy="900154"/>
        </a:xfrm>
        <a:prstGeom prst="arc">
          <a:avLst>
            <a:gd name="adj1" fmla="val 13200000"/>
            <a:gd name="adj2" fmla="val 192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0F88596-95D9-404D-A004-B2F127F7B2BE}">
      <dsp:nvSpPr>
        <dsp:cNvPr id="0" name=""/>
        <dsp:cNvSpPr/>
      </dsp:nvSpPr>
      <dsp:spPr>
        <a:xfrm>
          <a:off x="4807722" y="2364701"/>
          <a:ext cx="900154" cy="900154"/>
        </a:xfrm>
        <a:prstGeom prst="arc">
          <a:avLst>
            <a:gd name="adj1" fmla="val 2400000"/>
            <a:gd name="adj2" fmla="val 84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42DA1C2-F525-4B36-B64A-F99AE4A1B6B1}">
      <dsp:nvSpPr>
        <dsp:cNvPr id="0" name=""/>
        <dsp:cNvSpPr/>
      </dsp:nvSpPr>
      <dsp:spPr>
        <a:xfrm>
          <a:off x="4357645" y="2526729"/>
          <a:ext cx="1800308" cy="57609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i="1" kern="1200" smtClean="0">
              <a:latin typeface="Times New Roman" panose="02020603050405020304" pitchFamily="18" charset="0"/>
              <a:cs typeface="Times New Roman" panose="02020603050405020304" pitchFamily="18" charset="0"/>
            </a:rPr>
            <a:t>QULOQ 4</a:t>
          </a:r>
          <a:endParaRPr lang="ru-RU" sz="3200" kern="1200">
            <a:latin typeface="Times New Roman" panose="02020603050405020304" pitchFamily="18" charset="0"/>
            <a:cs typeface="Times New Roman" panose="02020603050405020304" pitchFamily="18" charset="0"/>
          </a:endParaRPr>
        </a:p>
      </dsp:txBody>
      <dsp:txXfrm>
        <a:off x="4357645" y="2526729"/>
        <a:ext cx="1800308" cy="576098"/>
      </dsp:txXfrm>
    </dsp:sp>
    <dsp:sp modelId="{196AAF57-8EB8-4C2B-BFFD-0E4FBEA90431}">
      <dsp:nvSpPr>
        <dsp:cNvPr id="0" name=""/>
        <dsp:cNvSpPr/>
      </dsp:nvSpPr>
      <dsp:spPr>
        <a:xfrm>
          <a:off x="6986096" y="2364701"/>
          <a:ext cx="900154" cy="900154"/>
        </a:xfrm>
        <a:prstGeom prst="arc">
          <a:avLst>
            <a:gd name="adj1" fmla="val 13200000"/>
            <a:gd name="adj2" fmla="val 192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3DC4865-B558-4859-A13F-881E9BA9C8BB}">
      <dsp:nvSpPr>
        <dsp:cNvPr id="0" name=""/>
        <dsp:cNvSpPr/>
      </dsp:nvSpPr>
      <dsp:spPr>
        <a:xfrm>
          <a:off x="6986096" y="2364701"/>
          <a:ext cx="900154" cy="900154"/>
        </a:xfrm>
        <a:prstGeom prst="arc">
          <a:avLst>
            <a:gd name="adj1" fmla="val 2400000"/>
            <a:gd name="adj2" fmla="val 84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9453DF4-D61E-424E-9F72-BB0A987319AF}">
      <dsp:nvSpPr>
        <dsp:cNvPr id="0" name=""/>
        <dsp:cNvSpPr/>
      </dsp:nvSpPr>
      <dsp:spPr>
        <a:xfrm>
          <a:off x="6536019" y="2526729"/>
          <a:ext cx="1800308" cy="57609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i="1" kern="1200" smtClean="0">
              <a:latin typeface="Times New Roman" panose="02020603050405020304" pitchFamily="18" charset="0"/>
              <a:cs typeface="Times New Roman" panose="02020603050405020304" pitchFamily="18" charset="0"/>
            </a:rPr>
            <a:t>QULOQ 5</a:t>
          </a:r>
          <a:endParaRPr lang="ru-RU" sz="3200" kern="1200">
            <a:latin typeface="Times New Roman" panose="02020603050405020304" pitchFamily="18" charset="0"/>
            <a:cs typeface="Times New Roman" panose="02020603050405020304" pitchFamily="18" charset="0"/>
          </a:endParaRPr>
        </a:p>
      </dsp:txBody>
      <dsp:txXfrm>
        <a:off x="6536019" y="2526729"/>
        <a:ext cx="1800308" cy="576098"/>
      </dsp:txXfrm>
    </dsp:sp>
    <dsp:sp modelId="{D4A5CC80-FAF9-4BC9-AE36-7CB20D690871}">
      <dsp:nvSpPr>
        <dsp:cNvPr id="0" name=""/>
        <dsp:cNvSpPr/>
      </dsp:nvSpPr>
      <dsp:spPr>
        <a:xfrm>
          <a:off x="9164469" y="2364701"/>
          <a:ext cx="900154" cy="900154"/>
        </a:xfrm>
        <a:prstGeom prst="arc">
          <a:avLst>
            <a:gd name="adj1" fmla="val 13200000"/>
            <a:gd name="adj2" fmla="val 192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E8CD955-82E8-4848-A187-2C23B0711AE0}">
      <dsp:nvSpPr>
        <dsp:cNvPr id="0" name=""/>
        <dsp:cNvSpPr/>
      </dsp:nvSpPr>
      <dsp:spPr>
        <a:xfrm>
          <a:off x="9164469" y="2364701"/>
          <a:ext cx="900154" cy="900154"/>
        </a:xfrm>
        <a:prstGeom prst="arc">
          <a:avLst>
            <a:gd name="adj1" fmla="val 2400000"/>
            <a:gd name="adj2" fmla="val 8400000"/>
          </a:avLst>
        </a:prstGeom>
        <a:noFill/>
        <a:ln w="1270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FD0D063-21B7-414A-AC96-242379D05BC1}">
      <dsp:nvSpPr>
        <dsp:cNvPr id="0" name=""/>
        <dsp:cNvSpPr/>
      </dsp:nvSpPr>
      <dsp:spPr>
        <a:xfrm>
          <a:off x="8714392" y="2526729"/>
          <a:ext cx="1800308" cy="57609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i="1" kern="1200" smtClean="0">
              <a:latin typeface="Times New Roman" panose="02020603050405020304" pitchFamily="18" charset="0"/>
              <a:cs typeface="Times New Roman" panose="02020603050405020304" pitchFamily="18" charset="0"/>
            </a:rPr>
            <a:t>QULOQ 6</a:t>
          </a:r>
          <a:endParaRPr lang="ru-RU" sz="3200" kern="1200">
            <a:latin typeface="Times New Roman" panose="02020603050405020304" pitchFamily="18" charset="0"/>
            <a:cs typeface="Times New Roman" panose="02020603050405020304" pitchFamily="18" charset="0"/>
          </a:endParaRPr>
        </a:p>
      </dsp:txBody>
      <dsp:txXfrm>
        <a:off x="8714392" y="2526729"/>
        <a:ext cx="1800308" cy="57609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664C13-B000-465A-AC72-EA266F197BBB}">
      <dsp:nvSpPr>
        <dsp:cNvPr id="0" name=""/>
        <dsp:cNvSpPr/>
      </dsp:nvSpPr>
      <dsp:spPr>
        <a:xfrm>
          <a:off x="0" y="3717199"/>
          <a:ext cx="11930743" cy="2478133"/>
        </a:xfrm>
        <a:prstGeom prst="notchedRightArrow">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444D82E9-FED6-4665-8CA3-21735C9752E8}">
      <dsp:nvSpPr>
        <dsp:cNvPr id="0" name=""/>
        <dsp:cNvSpPr/>
      </dsp:nvSpPr>
      <dsp:spPr>
        <a:xfrm>
          <a:off x="84195" y="-530153"/>
          <a:ext cx="10569278" cy="4598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248" tIns="206248" rIns="206248" bIns="206248" numCol="1" spcCol="1270" anchor="b" anchorCtr="0">
          <a:noAutofit/>
        </a:bodyPr>
        <a:lstStyle/>
        <a:p>
          <a:pPr lvl="0" algn="ctr" defTabSz="1289050" rtl="0">
            <a:lnSpc>
              <a:spcPct val="90000"/>
            </a:lnSpc>
            <a:spcBef>
              <a:spcPct val="0"/>
            </a:spcBef>
            <a:spcAft>
              <a:spcPct val="35000"/>
            </a:spcAft>
          </a:pPr>
          <a:r>
            <a:rPr lang="en-US" sz="2900" kern="1200" dirty="0" err="1" smtClean="0"/>
            <a:t>Bundan</a:t>
          </a:r>
          <a:r>
            <a:rPr lang="en-US" sz="2900" kern="1200" dirty="0" smtClean="0"/>
            <a:t> </a:t>
          </a:r>
          <a:r>
            <a:rPr lang="en-US" sz="2900" kern="1200" dirty="0" err="1" smtClean="0"/>
            <a:t>tashqari</a:t>
          </a:r>
          <a:r>
            <a:rPr lang="en-US" sz="2900" kern="1200" dirty="0" smtClean="0"/>
            <a:t> </a:t>
          </a:r>
          <a:r>
            <a:rPr lang="en-US" sz="2900" kern="1200" dirty="0" err="1" smtClean="0"/>
            <a:t>bahor</a:t>
          </a:r>
          <a:r>
            <a:rPr lang="en-US" sz="2900" kern="1200" dirty="0" smtClean="0"/>
            <a:t> </a:t>
          </a:r>
          <a:r>
            <a:rPr lang="en-US" sz="2900" kern="1200" dirty="0" err="1" smtClean="0"/>
            <a:t>leksemasi</a:t>
          </a:r>
          <a:r>
            <a:rPr lang="en-US" sz="2900" kern="1200" dirty="0" smtClean="0"/>
            <a:t> </a:t>
          </a:r>
          <a:r>
            <a:rPr lang="en-US" sz="2900" kern="1200" dirty="0" err="1" smtClean="0"/>
            <a:t>izohli</a:t>
          </a:r>
          <a:r>
            <a:rPr lang="en-US" sz="2900" kern="1200" dirty="0" smtClean="0"/>
            <a:t> </a:t>
          </a:r>
          <a:r>
            <a:rPr lang="en-US" sz="2900" kern="1200" dirty="0" err="1" smtClean="0"/>
            <a:t>lug‘atda</a:t>
          </a:r>
          <a:r>
            <a:rPr lang="en-US" sz="2900" kern="1200" dirty="0" smtClean="0"/>
            <a:t> </a:t>
          </a:r>
          <a:r>
            <a:rPr lang="en-US" sz="2900" kern="1200" dirty="0" err="1" smtClean="0"/>
            <a:t>quydagi</a:t>
          </a:r>
          <a:r>
            <a:rPr lang="en-US" sz="2900" kern="1200" dirty="0" smtClean="0"/>
            <a:t> </a:t>
          </a:r>
          <a:r>
            <a:rPr lang="en-US" sz="2900" kern="1200" dirty="0" err="1" smtClean="0"/>
            <a:t>ma’nolarda</a:t>
          </a:r>
          <a:r>
            <a:rPr lang="en-US" sz="2900" kern="1200" dirty="0" smtClean="0"/>
            <a:t> </a:t>
          </a:r>
          <a:r>
            <a:rPr lang="en-US" sz="2900" kern="1200" dirty="0" err="1" smtClean="0"/>
            <a:t>qo‘llanilishi</a:t>
          </a:r>
          <a:r>
            <a:rPr lang="en-US" sz="2900" kern="1200" dirty="0" smtClean="0"/>
            <a:t> </a:t>
          </a:r>
          <a:r>
            <a:rPr lang="en-US" sz="2900" kern="1200" dirty="0" err="1" smtClean="0"/>
            <a:t>qayt</a:t>
          </a:r>
          <a:r>
            <a:rPr lang="en-US" sz="2900" kern="1200" dirty="0" smtClean="0"/>
            <a:t> </a:t>
          </a:r>
          <a:r>
            <a:rPr lang="en-US" sz="2900" kern="1200" dirty="0" err="1" smtClean="0"/>
            <a:t>etilgan</a:t>
          </a:r>
          <a:r>
            <a:rPr lang="en-US" sz="2900" kern="1200" dirty="0" smtClean="0"/>
            <a:t>. </a:t>
          </a:r>
          <a:r>
            <a:rPr lang="en-US" sz="2900" b="1" kern="1200" dirty="0" smtClean="0"/>
            <a:t>BAHOR 3 </a:t>
          </a:r>
          <a:r>
            <a:rPr lang="uz-Cyrl-UZ" sz="2900" i="1" kern="1200" dirty="0" smtClean="0"/>
            <a:t>ko‘chma </a:t>
          </a:r>
          <a:r>
            <a:rPr lang="uz-Cyrl-UZ" sz="2900" kern="1200" dirty="0" smtClean="0"/>
            <a:t>Quvonch, shodlik, baxt. </a:t>
          </a:r>
          <a:r>
            <a:rPr lang="en-US" sz="2900" b="1" kern="1200" dirty="0" smtClean="0"/>
            <a:t>BAHOR 4 </a:t>
          </a:r>
          <a:r>
            <a:rPr lang="uz-Cyrl-UZ" sz="2900" i="1" kern="1200" dirty="0" smtClean="0"/>
            <a:t>ko‘chma </a:t>
          </a:r>
          <a:r>
            <a:rPr lang="uz-Cyrl-UZ" sz="2900" kern="1200" dirty="0" smtClean="0"/>
            <a:t>Sevgi, muhabbat; umid. </a:t>
          </a:r>
          <a:r>
            <a:rPr lang="uz-Cyrl-UZ" sz="2900" b="1" kern="1200" dirty="0" smtClean="0"/>
            <a:t>BAHOR </a:t>
          </a:r>
          <a:r>
            <a:rPr lang="en-US" sz="2900" b="1" kern="1200" dirty="0" smtClean="0"/>
            <a:t>5 </a:t>
          </a:r>
          <a:r>
            <a:rPr lang="uz-Cyrl-UZ" sz="2900" i="1" kern="1200" dirty="0" smtClean="0"/>
            <a:t>ko‘chma </a:t>
          </a:r>
          <a:r>
            <a:rPr lang="uz-Cyrl-UZ" sz="2900" kern="1200" dirty="0" smtClean="0"/>
            <a:t>Sevgili, ma’shuqa, go‘zal yor. </a:t>
          </a:r>
          <a:r>
            <a:rPr lang="en-US" sz="2900" b="1" kern="1200" dirty="0" smtClean="0"/>
            <a:t>BAHOR 6 </a:t>
          </a:r>
          <a:r>
            <a:rPr lang="uz-Cyrl-UZ" sz="2900" kern="1200" dirty="0" smtClean="0"/>
            <a:t>Bahor (xotin-qizlar ismi).</a:t>
          </a:r>
          <a:r>
            <a:rPr lang="en-US" sz="2900" kern="1200" dirty="0" smtClean="0"/>
            <a:t> Bu </a:t>
          </a:r>
          <a:r>
            <a:rPr lang="en-US" sz="2900" kern="1200" dirty="0" err="1" smtClean="0"/>
            <a:t>so‘zlarda</a:t>
          </a:r>
          <a:r>
            <a:rPr lang="en-US" sz="2900" kern="1200" dirty="0" smtClean="0"/>
            <a:t> </a:t>
          </a:r>
          <a:r>
            <a:rPr lang="en-US" sz="2900" kern="1200" dirty="0" err="1" smtClean="0"/>
            <a:t>birinchi</a:t>
          </a:r>
          <a:r>
            <a:rPr lang="en-US" sz="2900" kern="1200" dirty="0" smtClean="0"/>
            <a:t> </a:t>
          </a:r>
          <a:r>
            <a:rPr lang="en-US" sz="2900" kern="1200" dirty="0" err="1" smtClean="0"/>
            <a:t>hosila</a:t>
          </a:r>
          <a:r>
            <a:rPr lang="en-US" sz="2900" kern="1200" dirty="0" smtClean="0"/>
            <a:t> </a:t>
          </a:r>
          <a:r>
            <a:rPr lang="en-US" sz="2900" kern="1200" dirty="0" err="1" smtClean="0"/>
            <a:t>ma’no</a:t>
          </a:r>
          <a:r>
            <a:rPr lang="en-US" sz="2900" kern="1200" dirty="0" smtClean="0"/>
            <a:t> </a:t>
          </a:r>
          <a:r>
            <a:rPr lang="en-US" sz="2900" kern="1200" dirty="0" err="1" smtClean="0"/>
            <a:t>ikkinchi</a:t>
          </a:r>
          <a:r>
            <a:rPr lang="en-US" sz="2900" kern="1200" dirty="0" smtClean="0"/>
            <a:t> </a:t>
          </a:r>
          <a:r>
            <a:rPr lang="en-US" sz="2900" kern="1200" dirty="0" err="1" smtClean="0"/>
            <a:t>hosila</a:t>
          </a:r>
          <a:r>
            <a:rPr lang="en-US" sz="2900" kern="1200" dirty="0" smtClean="0"/>
            <a:t> </a:t>
          </a:r>
          <a:r>
            <a:rPr lang="en-US" sz="2900" kern="1200" dirty="0" err="1" smtClean="0"/>
            <a:t>ma’noga</a:t>
          </a:r>
          <a:r>
            <a:rPr lang="en-US" sz="2900" kern="1200" dirty="0" smtClean="0"/>
            <a:t> </a:t>
          </a:r>
          <a:r>
            <a:rPr lang="en-US" sz="2900" kern="1200" dirty="0" err="1" smtClean="0"/>
            <a:t>nisbiy</a:t>
          </a:r>
          <a:r>
            <a:rPr lang="en-US" sz="2900" kern="1200" dirty="0" smtClean="0"/>
            <a:t> bosh </a:t>
          </a:r>
          <a:r>
            <a:rPr lang="en-US" sz="2900" kern="1200" dirty="0" err="1" smtClean="0"/>
            <a:t>ma’no</a:t>
          </a:r>
          <a:r>
            <a:rPr lang="en-US" sz="2900" kern="1200" dirty="0" smtClean="0"/>
            <a:t> </a:t>
          </a:r>
          <a:r>
            <a:rPr lang="en-US" sz="2900" kern="1200" dirty="0" err="1" smtClean="0"/>
            <a:t>hisoblanadi</a:t>
          </a:r>
          <a:r>
            <a:rPr lang="en-US" sz="2900" kern="1200" dirty="0" smtClean="0"/>
            <a:t>. </a:t>
          </a:r>
          <a:r>
            <a:rPr lang="en-US" sz="2900" kern="1200" dirty="0" err="1" smtClean="0"/>
            <a:t>Bundan</a:t>
          </a:r>
          <a:r>
            <a:rPr lang="en-US" sz="2900" kern="1200" dirty="0" smtClean="0"/>
            <a:t> </a:t>
          </a:r>
          <a:r>
            <a:rPr lang="en-US" sz="2900" kern="1200" dirty="0" err="1" smtClean="0"/>
            <a:t>ko‘rinib</a:t>
          </a:r>
          <a:r>
            <a:rPr lang="en-US" sz="2900" kern="1200" dirty="0" smtClean="0"/>
            <a:t> </a:t>
          </a:r>
          <a:r>
            <a:rPr lang="en-US" sz="2900" kern="1200" dirty="0" err="1" smtClean="0"/>
            <a:t>turibdiki</a:t>
          </a:r>
          <a:r>
            <a:rPr lang="en-US" sz="2900" kern="1200" dirty="0" smtClean="0"/>
            <a:t>, </a:t>
          </a:r>
          <a:r>
            <a:rPr lang="en-US" sz="2900" kern="1200" dirty="0" err="1" smtClean="0"/>
            <a:t>bahor</a:t>
          </a:r>
          <a:r>
            <a:rPr lang="en-US" sz="2900" kern="1200" dirty="0" smtClean="0"/>
            <a:t> </a:t>
          </a:r>
          <a:r>
            <a:rPr lang="en-US" sz="2900" kern="1200" dirty="0" err="1" smtClean="0"/>
            <a:t>leksemaning</a:t>
          </a:r>
          <a:r>
            <a:rPr lang="en-US" sz="2900" kern="1200" dirty="0" smtClean="0"/>
            <a:t> bosh </a:t>
          </a:r>
          <a:r>
            <a:rPr lang="en-US" sz="2900" kern="1200" dirty="0" err="1" smtClean="0"/>
            <a:t>ma’nosi</a:t>
          </a:r>
          <a:r>
            <a:rPr lang="en-US" sz="2900" kern="1200" dirty="0" smtClean="0"/>
            <a:t> </a:t>
          </a:r>
          <a:r>
            <a:rPr lang="en-US" sz="2900" kern="1200" dirty="0" err="1" smtClean="0"/>
            <a:t>o‘zining</a:t>
          </a:r>
          <a:r>
            <a:rPr lang="en-US" sz="2900" kern="1200" dirty="0" smtClean="0"/>
            <a:t> </a:t>
          </a:r>
          <a:r>
            <a:rPr lang="en-US" sz="2900" kern="1200" dirty="0" err="1" smtClean="0"/>
            <a:t>qolgan</a:t>
          </a:r>
          <a:r>
            <a:rPr lang="en-US" sz="2900" kern="1200" dirty="0" smtClean="0"/>
            <a:t> </a:t>
          </a:r>
          <a:r>
            <a:rPr lang="en-US" sz="2900" kern="1200" dirty="0" err="1" smtClean="0"/>
            <a:t>hosila</a:t>
          </a:r>
          <a:r>
            <a:rPr lang="en-US" sz="2900" kern="1200" dirty="0" smtClean="0"/>
            <a:t> </a:t>
          </a:r>
          <a:r>
            <a:rPr lang="en-US" sz="2900" kern="1200" dirty="0" err="1" smtClean="0"/>
            <a:t>ma’nosiga</a:t>
          </a:r>
          <a:r>
            <a:rPr lang="en-US" sz="2900" kern="1200" dirty="0" smtClean="0"/>
            <a:t> </a:t>
          </a:r>
          <a:r>
            <a:rPr lang="en-US" sz="2900" kern="1200" dirty="0" err="1" smtClean="0"/>
            <a:t>nisbatan</a:t>
          </a:r>
          <a:r>
            <a:rPr lang="en-US" sz="2900" kern="1200" dirty="0" smtClean="0"/>
            <a:t> </a:t>
          </a:r>
          <a:r>
            <a:rPr lang="uz-Cyrl-UZ" sz="2900" kern="1200" dirty="0" smtClean="0"/>
            <a:t>hosila ma’noni bosh ma’no bilan munosabatiga ko‘ra</a:t>
          </a:r>
          <a:r>
            <a:rPr lang="uz-Cyrl-UZ" sz="2900" b="1" kern="1200" dirty="0" smtClean="0"/>
            <a:t> </a:t>
          </a:r>
          <a:r>
            <a:rPr lang="en-US" sz="2900" kern="1200" dirty="0" smtClean="0"/>
            <a:t>radial </a:t>
          </a:r>
          <a:r>
            <a:rPr lang="en-US" sz="2900" kern="1200" dirty="0" err="1" smtClean="0"/>
            <a:t>va</a:t>
          </a:r>
          <a:r>
            <a:rPr lang="en-US" sz="2900" kern="1200" dirty="0" smtClean="0"/>
            <a:t> radial-</a:t>
          </a:r>
          <a:r>
            <a:rPr lang="en-US" sz="2900" kern="1200" dirty="0" err="1" smtClean="0"/>
            <a:t>zanjirsimon</a:t>
          </a:r>
          <a:r>
            <a:rPr lang="en-US" sz="2900" kern="1200" dirty="0" smtClean="0"/>
            <a:t> </a:t>
          </a:r>
          <a:r>
            <a:rPr lang="en-US" sz="2900" kern="1200" dirty="0" err="1" smtClean="0"/>
            <a:t>usulda</a:t>
          </a:r>
          <a:r>
            <a:rPr lang="en-US" sz="2900" kern="1200" dirty="0" smtClean="0"/>
            <a:t> </a:t>
          </a:r>
          <a:r>
            <a:rPr lang="en-US" sz="2900" kern="1200" dirty="0" err="1" smtClean="0"/>
            <a:t>bog‘langan</a:t>
          </a:r>
          <a:r>
            <a:rPr lang="en-US" sz="2900" kern="1200" dirty="0" smtClean="0"/>
            <a:t>.</a:t>
          </a:r>
          <a:endParaRPr lang="ru-RU" sz="2900" kern="1200" dirty="0"/>
        </a:p>
      </dsp:txBody>
      <dsp:txXfrm>
        <a:off x="84195" y="-530153"/>
        <a:ext cx="10569278" cy="4598746"/>
      </dsp:txXfrm>
    </dsp:sp>
    <dsp:sp modelId="{7206731C-51FD-4F6A-A18D-3973A58FADC0}">
      <dsp:nvSpPr>
        <dsp:cNvPr id="0" name=""/>
        <dsp:cNvSpPr/>
      </dsp:nvSpPr>
      <dsp:spPr>
        <a:xfrm>
          <a:off x="5334840" y="4624339"/>
          <a:ext cx="619533" cy="619533"/>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04B23-91BE-46EB-93A9-D7A8C475C751}">
      <dsp:nvSpPr>
        <dsp:cNvPr id="0" name=""/>
        <dsp:cNvSpPr/>
      </dsp:nvSpPr>
      <dsp:spPr>
        <a:xfrm>
          <a:off x="0" y="269067"/>
          <a:ext cx="10860314" cy="4797000"/>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l" defTabSz="1822450" rtl="0">
            <a:lnSpc>
              <a:spcPct val="90000"/>
            </a:lnSpc>
            <a:spcBef>
              <a:spcPct val="0"/>
            </a:spcBef>
            <a:spcAft>
              <a:spcPct val="35000"/>
            </a:spcAft>
          </a:pPr>
          <a:r>
            <a:rPr lang="ru-RU" sz="4100" kern="1200" smtClean="0"/>
            <a:t>Evfemizm va disfemizm. </a:t>
          </a:r>
          <a:r>
            <a:rPr lang="en-US" sz="4100" kern="1200" smtClean="0"/>
            <a:t>Tilshunoslikda so‘zning semantikkasi bilan bog‘liq hodisalar qaroriga </a:t>
          </a:r>
          <a:r>
            <a:rPr lang="ru-RU" sz="4100" kern="1200" smtClean="0"/>
            <a:t>evfemizm va disfemizm hodisasi ham kiritilgan.  Bu hodisalarga so‘zga yuklangan hosila ma’no deb qaralgan. Shuning uchun evfemizm va disfemizm hodisalari semasiologiyaning o‘rganish obyekti sifadida qaraladi.</a:t>
          </a:r>
          <a:endParaRPr lang="ru-RU" sz="4100" kern="1200"/>
        </a:p>
      </dsp:txBody>
      <dsp:txXfrm>
        <a:off x="234170" y="503237"/>
        <a:ext cx="10391974" cy="43286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11E4B9-AFD7-4EE7-98B2-88734AEFC4B3}">
      <dsp:nvSpPr>
        <dsp:cNvPr id="0" name=""/>
        <dsp:cNvSpPr/>
      </dsp:nvSpPr>
      <dsp:spPr>
        <a:xfrm>
          <a:off x="0" y="0"/>
          <a:ext cx="5811838" cy="5811838"/>
        </a:xfrm>
        <a:prstGeom prst="pie">
          <a:avLst>
            <a:gd name="adj1" fmla="val 5400000"/>
            <a:gd name="adj2" fmla="val 16200000"/>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8AC4FB-075D-4E2F-AEBE-87EE24BCCFF8}">
      <dsp:nvSpPr>
        <dsp:cNvPr id="0" name=""/>
        <dsp:cNvSpPr/>
      </dsp:nvSpPr>
      <dsp:spPr>
        <a:xfrm>
          <a:off x="2905919" y="0"/>
          <a:ext cx="8259195" cy="5811838"/>
        </a:xfrm>
        <a:prstGeom prst="rect">
          <a:avLst/>
        </a:prstGeom>
        <a:solidFill>
          <a:schemeClr val="lt1">
            <a:alpha val="9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err="1" smtClean="0">
              <a:latin typeface="Times New Roman" panose="02020603050405020304" pitchFamily="18" charset="0"/>
              <a:cs typeface="Times New Roman" panose="02020603050405020304" pitchFamily="18" charset="0"/>
            </a:rPr>
            <a:t>Ko‘chimning</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yana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bir</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turi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metonimiyada</a:t>
          </a:r>
          <a:r>
            <a:rPr lang="en-US" sz="2900" kern="1200" dirty="0" smtClean="0">
              <a:latin typeface="Times New Roman" panose="02020603050405020304" pitchFamily="18" charset="0"/>
              <a:cs typeface="Times New Roman" panose="02020603050405020304" pitchFamily="18" charset="0"/>
            </a:rPr>
            <a:t> ham </a:t>
          </a:r>
          <a:r>
            <a:rPr lang="en-US" sz="2900" kern="1200" dirty="0" err="1" smtClean="0">
              <a:latin typeface="Times New Roman" panose="02020603050405020304" pitchFamily="18" charset="0"/>
              <a:cs typeface="Times New Roman" panose="02020603050405020304" pitchFamily="18" charset="0"/>
            </a:rPr>
            <a:t>evfemistik</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ma’no</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vujudga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keladi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Quyidagi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misolga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ahamiyat</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qaratsak</a:t>
          </a:r>
          <a:r>
            <a:rPr lang="en-US" sz="2900" kern="1200" dirty="0" smtClean="0">
              <a:latin typeface="Times New Roman" panose="02020603050405020304" pitchFamily="18" charset="0"/>
              <a:cs typeface="Times New Roman" panose="02020603050405020304" pitchFamily="18" charset="0"/>
            </a:rPr>
            <a:t>:</a:t>
          </a:r>
          <a:r>
            <a:rPr lang="en-US" sz="2900" i="1" kern="1200" dirty="0" smtClean="0">
              <a:latin typeface="Times New Roman" panose="02020603050405020304" pitchFamily="18" charset="0"/>
              <a:cs typeface="Times New Roman" panose="02020603050405020304" pitchFamily="18" charset="0"/>
            </a:rPr>
            <a:t> </a:t>
          </a:r>
          <a:r>
            <a:rPr lang="uz-Cyrl-UZ" sz="2900" i="1" kern="1200" dirty="0" smtClean="0">
              <a:latin typeface="Times New Roman" panose="02020603050405020304" pitchFamily="18" charset="0"/>
              <a:cs typeface="Times New Roman" panose="02020603050405020304" pitchFamily="18" charset="0"/>
            </a:rPr>
            <a:t>«…</a:t>
          </a:r>
          <a:r>
            <a:rPr lang="en-US" sz="2900" i="1" kern="1200" dirty="0" err="1" smtClean="0">
              <a:latin typeface="Times New Roman" panose="02020603050405020304" pitchFamily="18" charset="0"/>
              <a:cs typeface="Times New Roman" panose="02020603050405020304" pitchFamily="18" charset="0"/>
            </a:rPr>
            <a:t>Zikriyo</a:t>
          </a:r>
          <a:r>
            <a:rPr lang="en-US" sz="2900" i="1" kern="1200" dirty="0" smtClean="0">
              <a:latin typeface="Times New Roman" panose="02020603050405020304" pitchFamily="18" charset="0"/>
              <a:cs typeface="Times New Roman" panose="02020603050405020304" pitchFamily="18" charset="0"/>
            </a:rPr>
            <a:t> aka </a:t>
          </a:r>
          <a:r>
            <a:rPr lang="en-US" sz="2900" i="1" kern="1200" dirty="0" err="1" smtClean="0">
              <a:latin typeface="Times New Roman" panose="02020603050405020304" pitchFamily="18" charset="0"/>
              <a:cs typeface="Times New Roman" panose="02020603050405020304" pitchFamily="18" charset="0"/>
            </a:rPr>
            <a:t>avji</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qirchillama</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yoshida</a:t>
          </a:r>
          <a:r>
            <a:rPr lang="en-US" sz="2900" i="1" kern="1200" dirty="0" smtClean="0">
              <a:latin typeface="Times New Roman" panose="02020603050405020304" pitchFamily="18" charset="0"/>
              <a:cs typeface="Times New Roman" panose="02020603050405020304" pitchFamily="18" charset="0"/>
            </a:rPr>
            <a:t> </a:t>
          </a:r>
          <a:r>
            <a:rPr lang="en-US" sz="2900" b="1" i="1" u="sng" kern="1200" dirty="0" err="1" smtClean="0">
              <a:latin typeface="Times New Roman" panose="02020603050405020304" pitchFamily="18" charset="0"/>
              <a:cs typeface="Times New Roman" panose="02020603050405020304" pitchFamily="18" charset="0"/>
            </a:rPr>
            <a:t>o‘pka</a:t>
          </a:r>
          <a:r>
            <a:rPr lang="en-US" sz="2900" b="1" i="1" u="sng" kern="1200" dirty="0" smtClean="0">
              <a:latin typeface="Times New Roman" panose="02020603050405020304" pitchFamily="18" charset="0"/>
              <a:cs typeface="Times New Roman" panose="02020603050405020304" pitchFamily="18" charset="0"/>
            </a:rPr>
            <a:t> </a:t>
          </a:r>
          <a:r>
            <a:rPr lang="en-US" sz="2900" b="1" i="1" u="sng" kern="1200" dirty="0" err="1" smtClean="0">
              <a:latin typeface="Times New Roman" panose="02020603050405020304" pitchFamily="18" charset="0"/>
              <a:cs typeface="Times New Roman" panose="02020603050405020304" pitchFamily="18" charset="0"/>
            </a:rPr>
            <a:t>kasaliga</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duchor</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bo‘ldi</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Afsuski</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tibbiyot</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o‘sha</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kezlarda</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bu</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xastalikni</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davolash</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yo‘lini</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o‘rganib</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olganicha</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yo‘q</a:t>
          </a:r>
          <a:r>
            <a:rPr lang="en-US" sz="2900" i="1" kern="1200" dirty="0" smtClean="0">
              <a:latin typeface="Times New Roman" panose="02020603050405020304" pitchFamily="18" charset="0"/>
              <a:cs typeface="Times New Roman" panose="02020603050405020304" pitchFamily="18" charset="0"/>
            </a:rPr>
            <a:t> </a:t>
          </a:r>
          <a:r>
            <a:rPr lang="en-US" sz="2900" i="1" kern="1200" dirty="0" err="1" smtClean="0">
              <a:latin typeface="Times New Roman" panose="02020603050405020304" pitchFamily="18" charset="0"/>
              <a:cs typeface="Times New Roman" panose="02020603050405020304" pitchFamily="18" charset="0"/>
            </a:rPr>
            <a:t>edi</a:t>
          </a:r>
          <a:r>
            <a:rPr lang="uz-Cyrl-UZ" sz="2900" i="1" kern="1200" dirty="0" smtClean="0">
              <a:latin typeface="Times New Roman" panose="02020603050405020304" pitchFamily="18" charset="0"/>
              <a:cs typeface="Times New Roman" panose="02020603050405020304" pitchFamily="18" charset="0"/>
            </a:rPr>
            <a:t>»</a:t>
          </a:r>
          <a:r>
            <a:rPr lang="en-US" sz="2900" i="1" kern="1200" dirty="0" smtClean="0">
              <a:latin typeface="Times New Roman" panose="02020603050405020304" pitchFamily="18" charset="0"/>
              <a:cs typeface="Times New Roman" panose="02020603050405020304" pitchFamily="18" charset="0"/>
            </a:rPr>
            <a:t>.</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Ushbu</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gapda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sil</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va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o‘pka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so‘zlari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ma’nosi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referenti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o‘zaro</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aloqada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hisoblanib</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bunday</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referentlar</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aloqadorligi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asosida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hosil</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bo‘lgan</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hosila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ma’no</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metonimiya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orqali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ma’no</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ko’chishiga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misol</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bo‘ladi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Bundan</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ko‘rinib</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turibdiki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hosila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ma’no</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yuzaga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kelishinig</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faqat</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ikki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ko‘rinishi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metafora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va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metonimiya</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evfemizmni</a:t>
          </a:r>
          <a:r>
            <a:rPr lang="en-US" sz="2900" kern="1200" dirty="0" smtClean="0">
              <a:latin typeface="Times New Roman" panose="02020603050405020304" pitchFamily="18" charset="0"/>
              <a:cs typeface="Times New Roman" panose="02020603050405020304" pitchFamily="18" charset="0"/>
            </a:rPr>
            <a:t> </a:t>
          </a:r>
          <a:r>
            <a:rPr lang="en-US" sz="2900" kern="1200" dirty="0" err="1" smtClean="0">
              <a:latin typeface="Times New Roman" panose="02020603050405020304" pitchFamily="18" charset="0"/>
              <a:cs typeface="Times New Roman" panose="02020603050405020304" pitchFamily="18" charset="0"/>
            </a:rPr>
            <a:t>voqelantiradi</a:t>
          </a:r>
          <a:r>
            <a:rPr lang="en-US" sz="2900" kern="1200" dirty="0" smtClean="0">
              <a:latin typeface="Times New Roman" panose="02020603050405020304" pitchFamily="18" charset="0"/>
              <a:cs typeface="Times New Roman" panose="02020603050405020304" pitchFamily="18" charset="0"/>
            </a:rPr>
            <a:t>. </a:t>
          </a:r>
        </a:p>
        <a:p>
          <a:pPr lvl="0" algn="r" defTabSz="1289050" rtl="0">
            <a:lnSpc>
              <a:spcPct val="90000"/>
            </a:lnSpc>
            <a:spcBef>
              <a:spcPct val="0"/>
            </a:spcBef>
            <a:spcAft>
              <a:spcPct val="35000"/>
            </a:spcAft>
          </a:pPr>
          <a:r>
            <a:rPr lang="en-US" sz="2900" kern="1200" dirty="0" smtClean="0">
              <a:latin typeface="Times New Roman" panose="02020603050405020304" pitchFamily="18" charset="0"/>
              <a:cs typeface="Times New Roman" panose="02020603050405020304" pitchFamily="18" charset="0"/>
            </a:rPr>
            <a:t>(</a:t>
          </a:r>
          <a:r>
            <a:rPr lang="uz-Cyrl-UZ" sz="2900" kern="1200" dirty="0" smtClean="0">
              <a:latin typeface="Times New Roman" panose="02020603050405020304" pitchFamily="18" charset="0"/>
              <a:cs typeface="Times New Roman" panose="02020603050405020304" pitchFamily="18" charset="0"/>
            </a:rPr>
            <a:t>Шарафиддинов</a:t>
          </a:r>
          <a:r>
            <a:rPr lang="uz-Cyrl-UZ" sz="2900" b="1" kern="1200" dirty="0" smtClean="0">
              <a:latin typeface="Times New Roman" panose="02020603050405020304" pitchFamily="18" charset="0"/>
              <a:cs typeface="Times New Roman" panose="02020603050405020304" pitchFamily="18" charset="0"/>
            </a:rPr>
            <a:t> </a:t>
          </a:r>
          <a:r>
            <a:rPr lang="uz-Cyrl-UZ" sz="2900" kern="1200" dirty="0" smtClean="0">
              <a:latin typeface="Times New Roman" panose="02020603050405020304" pitchFamily="18" charset="0"/>
              <a:cs typeface="Times New Roman" panose="02020603050405020304" pitchFamily="18" charset="0"/>
            </a:rPr>
            <a:t>О.</a:t>
          </a:r>
          <a:r>
            <a:rPr lang="uz-Cyrl-UZ" sz="2900" b="1" i="1" kern="1200" dirty="0" smtClean="0">
              <a:latin typeface="Times New Roman" panose="02020603050405020304" pitchFamily="18" charset="0"/>
              <a:cs typeface="Times New Roman" panose="02020603050405020304" pitchFamily="18" charset="0"/>
            </a:rPr>
            <a:t> </a:t>
          </a:r>
          <a:r>
            <a:rPr lang="uz-Cyrl-UZ" sz="2900" kern="1200" dirty="0" smtClean="0">
              <a:latin typeface="Times New Roman" panose="02020603050405020304" pitchFamily="18" charset="0"/>
              <a:cs typeface="Times New Roman" panose="02020603050405020304" pitchFamily="18" charset="0"/>
            </a:rPr>
            <a:t>Домлалар. — Тошкент.: «Маънавият», 2009. 1</a:t>
          </a:r>
          <a:r>
            <a:rPr lang="ru-RU" sz="2900" kern="1200" dirty="0" smtClean="0">
              <a:latin typeface="Times New Roman" panose="02020603050405020304" pitchFamily="18" charset="0"/>
              <a:cs typeface="Times New Roman" panose="02020603050405020304" pitchFamily="18" charset="0"/>
            </a:rPr>
            <a:t>53</a:t>
          </a:r>
          <a:r>
            <a:rPr lang="uz-Cyrl-UZ" sz="2900" kern="1200" dirty="0" smtClean="0">
              <a:latin typeface="Times New Roman" panose="02020603050405020304" pitchFamily="18" charset="0"/>
              <a:cs typeface="Times New Roman" panose="02020603050405020304" pitchFamily="18" charset="0"/>
            </a:rPr>
            <a:t>-б</a:t>
          </a:r>
          <a:r>
            <a:rPr lang="en-US" sz="2900" kern="1200" dirty="0" smtClean="0">
              <a:latin typeface="Times New Roman" panose="02020603050405020304" pitchFamily="18" charset="0"/>
              <a:cs typeface="Times New Roman" panose="02020603050405020304" pitchFamily="18" charset="0"/>
            </a:rPr>
            <a:t>)</a:t>
          </a:r>
          <a:endParaRPr lang="ru-RU" sz="2900" kern="1200" dirty="0">
            <a:latin typeface="Times New Roman" panose="02020603050405020304" pitchFamily="18" charset="0"/>
            <a:cs typeface="Times New Roman" panose="02020603050405020304" pitchFamily="18" charset="0"/>
          </a:endParaRPr>
        </a:p>
      </dsp:txBody>
      <dsp:txXfrm>
        <a:off x="2905919" y="0"/>
        <a:ext cx="8259195" cy="581183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54BA6D-E4C8-4A74-9BAA-6B738FF08352}">
      <dsp:nvSpPr>
        <dsp:cNvPr id="0" name=""/>
        <dsp:cNvSpPr/>
      </dsp:nvSpPr>
      <dsp:spPr>
        <a:xfrm>
          <a:off x="567689" y="176439"/>
          <a:ext cx="10218420" cy="5408321"/>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33350" tIns="133350" rIns="133350" bIns="133350" numCol="1" spcCol="1270" anchor="b" anchorCtr="0">
          <a:noAutofit/>
        </a:bodyPr>
        <a:lstStyle/>
        <a:p>
          <a:pPr lvl="0" algn="l" defTabSz="1555750" rtl="0">
            <a:lnSpc>
              <a:spcPct val="90000"/>
            </a:lnSpc>
            <a:spcBef>
              <a:spcPct val="0"/>
            </a:spcBef>
            <a:spcAft>
              <a:spcPct val="35000"/>
            </a:spcAft>
          </a:pPr>
          <a:r>
            <a:rPr lang="uz-Cyrl-UZ" sz="3500" i="1" kern="1200" dirty="0" smtClean="0">
              <a:latin typeface="Times New Roman" panose="02020603050405020304" pitchFamily="18" charset="0"/>
              <a:cs typeface="Times New Roman" panose="02020603050405020304" pitchFamily="18" charset="0"/>
            </a:rPr>
            <a:t>«</a:t>
          </a:r>
          <a:r>
            <a:rPr lang="uz-Latn-UZ" sz="3500" i="1" kern="1200" dirty="0" smtClean="0">
              <a:latin typeface="Times New Roman" panose="02020603050405020304" pitchFamily="18" charset="0"/>
              <a:cs typeface="Times New Roman" panose="02020603050405020304" pitchFamily="18" charset="0"/>
            </a:rPr>
            <a:t>Nobud bo‘lgan uy hayvonlari uchun egalariga ortiqcha sug‘urta puli yozib, </a:t>
          </a:r>
          <a:r>
            <a:rPr lang="uz-Latn-UZ" sz="3500" b="1" i="1" u="sng" kern="1200" dirty="0" smtClean="0">
              <a:latin typeface="Times New Roman" panose="02020603050405020304" pitchFamily="18" charset="0"/>
              <a:cs typeface="Times New Roman" panose="02020603050405020304" pitchFamily="18" charset="0"/>
            </a:rPr>
            <a:t>arra qilish</a:t>
          </a:r>
          <a:r>
            <a:rPr lang="uz-Latn-UZ" sz="3500" i="1" kern="1200" dirty="0" smtClean="0">
              <a:latin typeface="Times New Roman" panose="02020603050405020304" pitchFamily="18" charset="0"/>
              <a:cs typeface="Times New Roman" panose="02020603050405020304" pitchFamily="18" charset="0"/>
            </a:rPr>
            <a:t> bevosita Qiyomxon tashabbusi bilan amalga oshiriladi</a:t>
          </a:r>
          <a:r>
            <a:rPr lang="uz-Cyrl-UZ" sz="3500" i="1" kern="1200" dirty="0" smtClean="0">
              <a:latin typeface="Times New Roman" panose="02020603050405020304" pitchFamily="18" charset="0"/>
              <a:cs typeface="Times New Roman" panose="02020603050405020304" pitchFamily="18" charset="0"/>
            </a:rPr>
            <a:t>»</a:t>
          </a:r>
          <a:r>
            <a:rPr lang="uz-Latn-UZ" sz="3500" i="1" kern="1200" dirty="0" smtClean="0">
              <a:latin typeface="Times New Roman" panose="02020603050405020304" pitchFamily="18" charset="0"/>
              <a:cs typeface="Times New Roman" panose="02020603050405020304" pitchFamily="18" charset="0"/>
            </a:rPr>
            <a:t>.</a:t>
          </a:r>
          <a:r>
            <a:rPr lang="uz-Latn-UZ" sz="3500" kern="1200" dirty="0" smtClean="0">
              <a:latin typeface="Times New Roman" panose="02020603050405020304" pitchFamily="18" charset="0"/>
              <a:cs typeface="Times New Roman" panose="02020603050405020304" pitchFamily="18" charset="0"/>
            </a:rPr>
            <a:t>  Ushbu gapdada arra qilish vazifadoshlik asosidagi evfemaga misol bo‘la oladi. Gapda foydani teng bo‘lish haqida tushuncha berayotgan arra</a:t>
          </a:r>
          <a:r>
            <a:rPr lang="uz-Latn-UZ" sz="3500" i="1" kern="1200" dirty="0" smtClean="0">
              <a:latin typeface="Times New Roman" panose="02020603050405020304" pitchFamily="18" charset="0"/>
              <a:cs typeface="Times New Roman" panose="02020603050405020304" pitchFamily="18" charset="0"/>
            </a:rPr>
            <a:t> </a:t>
          </a:r>
          <a:r>
            <a:rPr lang="uz-Latn-UZ" sz="3500" kern="1200" dirty="0" smtClean="0">
              <a:latin typeface="Times New Roman" panose="02020603050405020304" pitchFamily="18" charset="0"/>
              <a:cs typeface="Times New Roman" panose="02020603050405020304" pitchFamily="18" charset="0"/>
            </a:rPr>
            <a:t>ifodasi vazifadoshlikni vujudga keltirishga asos bo‘lgan evfemik birlik hisoblanadi.</a:t>
          </a:r>
          <a:r>
            <a:rPr lang="ru-RU" sz="3500" kern="1200" dirty="0" smtClean="0">
              <a:latin typeface="Times New Roman" panose="02020603050405020304" pitchFamily="18" charset="0"/>
              <a:cs typeface="Times New Roman" panose="02020603050405020304" pitchFamily="18" charset="0"/>
            </a:rPr>
            <a:t> </a:t>
          </a:r>
          <a:endParaRPr lang="ru-RU" sz="3500" kern="1200" dirty="0">
            <a:latin typeface="Times New Roman" panose="02020603050405020304" pitchFamily="18" charset="0"/>
            <a:cs typeface="Times New Roman" panose="02020603050405020304" pitchFamily="18" charset="0"/>
          </a:endParaRPr>
        </a:p>
      </dsp:txBody>
      <dsp:txXfrm>
        <a:off x="567689" y="176439"/>
        <a:ext cx="10218420" cy="5408321"/>
      </dsp:txXfrm>
    </dsp:sp>
    <dsp:sp modelId="{B2E927EB-D074-4E7D-B610-EF9285DC1AA6}">
      <dsp:nvSpPr>
        <dsp:cNvPr id="0" name=""/>
        <dsp:cNvSpPr/>
      </dsp:nvSpPr>
      <dsp:spPr>
        <a:xfrm>
          <a:off x="567689" y="5584761"/>
          <a:ext cx="1362456" cy="227076"/>
        </a:xfrm>
        <a:prstGeom prst="parallelogram">
          <a:avLst>
            <a:gd name="adj" fmla="val 14084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13AE43B-CFC6-48E5-A2C2-6110C2470DA5}">
      <dsp:nvSpPr>
        <dsp:cNvPr id="0" name=""/>
        <dsp:cNvSpPr/>
      </dsp:nvSpPr>
      <dsp:spPr>
        <a:xfrm>
          <a:off x="2009622" y="5584761"/>
          <a:ext cx="1362456" cy="227076"/>
        </a:xfrm>
        <a:prstGeom prst="parallelogram">
          <a:avLst>
            <a:gd name="adj" fmla="val 140840"/>
          </a:avLst>
        </a:prstGeom>
        <a:solidFill>
          <a:schemeClr val="accent5">
            <a:hueOff val="-1225557"/>
            <a:satOff val="-1705"/>
            <a:lumOff val="-65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0C5D4FE-294F-46B9-BA7C-3BEFF786D563}">
      <dsp:nvSpPr>
        <dsp:cNvPr id="0" name=""/>
        <dsp:cNvSpPr/>
      </dsp:nvSpPr>
      <dsp:spPr>
        <a:xfrm>
          <a:off x="3451555" y="5584761"/>
          <a:ext cx="1362456" cy="227076"/>
        </a:xfrm>
        <a:prstGeom prst="parallelogram">
          <a:avLst>
            <a:gd name="adj" fmla="val 140840"/>
          </a:avLst>
        </a:prstGeom>
        <a:solidFill>
          <a:schemeClr val="accent5">
            <a:hueOff val="-2451115"/>
            <a:satOff val="-3409"/>
            <a:lumOff val="-13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A856281-81EA-434C-8C7C-A60282CDEC6C}">
      <dsp:nvSpPr>
        <dsp:cNvPr id="0" name=""/>
        <dsp:cNvSpPr/>
      </dsp:nvSpPr>
      <dsp:spPr>
        <a:xfrm>
          <a:off x="4893487" y="5584761"/>
          <a:ext cx="1362456" cy="227076"/>
        </a:xfrm>
        <a:prstGeom prst="parallelogram">
          <a:avLst>
            <a:gd name="adj" fmla="val 140840"/>
          </a:avLst>
        </a:prstGeom>
        <a:solidFill>
          <a:schemeClr val="accent5">
            <a:hueOff val="-3676672"/>
            <a:satOff val="-5114"/>
            <a:lumOff val="-196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84A50FE-1CE8-48C7-81BC-DDD6C69ADE75}">
      <dsp:nvSpPr>
        <dsp:cNvPr id="0" name=""/>
        <dsp:cNvSpPr/>
      </dsp:nvSpPr>
      <dsp:spPr>
        <a:xfrm>
          <a:off x="6335420" y="5584761"/>
          <a:ext cx="1362456" cy="227076"/>
        </a:xfrm>
        <a:prstGeom prst="parallelogram">
          <a:avLst>
            <a:gd name="adj" fmla="val 140840"/>
          </a:avLst>
        </a:prstGeom>
        <a:solidFill>
          <a:schemeClr val="accent5">
            <a:hueOff val="-4902230"/>
            <a:satOff val="-6819"/>
            <a:lumOff val="-261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AC5F94A-656B-488C-925A-7C3FEADD0808}">
      <dsp:nvSpPr>
        <dsp:cNvPr id="0" name=""/>
        <dsp:cNvSpPr/>
      </dsp:nvSpPr>
      <dsp:spPr>
        <a:xfrm>
          <a:off x="7777353" y="5584761"/>
          <a:ext cx="1362456" cy="227076"/>
        </a:xfrm>
        <a:prstGeom prst="parallelogram">
          <a:avLst>
            <a:gd name="adj" fmla="val 140840"/>
          </a:avLst>
        </a:prstGeom>
        <a:solidFill>
          <a:schemeClr val="accent5">
            <a:hueOff val="-6127787"/>
            <a:satOff val="-8523"/>
            <a:lumOff val="-326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178CBCA-CDBA-4E0B-B713-28A971807D3B}">
      <dsp:nvSpPr>
        <dsp:cNvPr id="0" name=""/>
        <dsp:cNvSpPr/>
      </dsp:nvSpPr>
      <dsp:spPr>
        <a:xfrm>
          <a:off x="9219285" y="5584761"/>
          <a:ext cx="1362456" cy="227076"/>
        </a:xfrm>
        <a:prstGeom prst="parallelogram">
          <a:avLst>
            <a:gd name="adj" fmla="val 140840"/>
          </a:avLst>
        </a:prstGeom>
        <a:solidFill>
          <a:schemeClr val="accent5">
            <a:hueOff val="-7353344"/>
            <a:satOff val="-10228"/>
            <a:lumOff val="-392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7B949-8353-4672-8CB7-57595FBA0D34}">
      <dsp:nvSpPr>
        <dsp:cNvPr id="0" name=""/>
        <dsp:cNvSpPr/>
      </dsp:nvSpPr>
      <dsp:spPr>
        <a:xfrm>
          <a:off x="2200365" y="0"/>
          <a:ext cx="6270171" cy="6270171"/>
        </a:xfrm>
        <a:prstGeom prst="triangl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B1EF473-BB25-4EAD-8B6D-7CD9AF96AE5D}">
      <dsp:nvSpPr>
        <dsp:cNvPr id="0" name=""/>
        <dsp:cNvSpPr/>
      </dsp:nvSpPr>
      <dsp:spPr>
        <a:xfrm>
          <a:off x="5335451" y="627629"/>
          <a:ext cx="4075611" cy="4457700"/>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uz-Latn-UZ" sz="3600" kern="1200" smtClean="0"/>
            <a:t>Evfemizm shakliy strukturasiga ko‘ra so‘z, </a:t>
          </a:r>
          <a:r>
            <a:rPr lang="en-US" sz="3600" kern="1200" smtClean="0"/>
            <a:t>so‘z birikmasi,</a:t>
          </a:r>
          <a:r>
            <a:rPr lang="uz-Latn-UZ" sz="3600" kern="1200" smtClean="0"/>
            <a:t> ibora va gap ko‘rinishida ham uchratish mumkin.</a:t>
          </a:r>
          <a:endParaRPr lang="ru-RU" sz="3600" kern="1200"/>
        </a:p>
      </dsp:txBody>
      <dsp:txXfrm>
        <a:off x="5534406" y="826584"/>
        <a:ext cx="3677701" cy="405979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B6AAD-F864-4824-A0E0-30B16ED076D0}">
      <dsp:nvSpPr>
        <dsp:cNvPr id="0" name=""/>
        <dsp:cNvSpPr/>
      </dsp:nvSpPr>
      <dsp:spPr>
        <a:xfrm>
          <a:off x="0" y="0"/>
          <a:ext cx="5921829" cy="5921829"/>
        </a:xfrm>
        <a:prstGeom prst="pie">
          <a:avLst>
            <a:gd name="adj1" fmla="val 5400000"/>
            <a:gd name="adj2" fmla="val 16200000"/>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CD6052AB-BC96-4B64-A67A-C1C584139C6A}">
      <dsp:nvSpPr>
        <dsp:cNvPr id="0" name=""/>
        <dsp:cNvSpPr/>
      </dsp:nvSpPr>
      <dsp:spPr>
        <a:xfrm>
          <a:off x="2960914" y="0"/>
          <a:ext cx="8392885" cy="5921829"/>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uz-Latn-UZ" sz="3300" b="1" kern="1200" smtClean="0"/>
            <a:t>So‘z birikmasi shaklidagi evfemik vosita.  </a:t>
          </a:r>
          <a:r>
            <a:rPr lang="uz-Latn-UZ" sz="3300" kern="1200" smtClean="0"/>
            <a:t>Bu holda evfemik birliklar [tobe+hokim] qolipida birikadi. Masalan: </a:t>
          </a:r>
          <a:r>
            <a:rPr lang="uz-Cyrl-UZ" sz="3300" i="1" kern="1200" smtClean="0"/>
            <a:t>«…</a:t>
          </a:r>
          <a:r>
            <a:rPr lang="uz-Latn-UZ" sz="3300" i="1" kern="1200" smtClean="0"/>
            <a:t>Jezqozg‘onda dunyoga mashhur mis konlari bor. </a:t>
          </a:r>
          <a:r>
            <a:rPr lang="en-US" sz="3300" i="1" kern="1200" smtClean="0"/>
            <a:t>Mahbuslar ochiq karyerlardan, yer ostidan ruda qazib chiqaradilar. Tutqunlarning ko‘pi mis gardidan </a:t>
          </a:r>
          <a:r>
            <a:rPr lang="en-US" sz="3300" b="1" i="1" u="sng" kern="1200" smtClean="0"/>
            <a:t>o‘pka kasaliga</a:t>
          </a:r>
          <a:r>
            <a:rPr lang="en-US" sz="3300" i="1" kern="1200" smtClean="0"/>
            <a:t> mubtalo bo‘ladilar</a:t>
          </a:r>
          <a:r>
            <a:rPr lang="uz-Cyrl-UZ" sz="3300" i="1" kern="1200" smtClean="0"/>
            <a:t>»</a:t>
          </a:r>
          <a:r>
            <a:rPr lang="en-US" sz="3300" i="1" kern="1200" smtClean="0"/>
            <a:t>.</a:t>
          </a:r>
          <a:r>
            <a:rPr lang="en-US" sz="3300" kern="1200" smtClean="0"/>
            <a:t> Ushbu gapdagi o‘pka kasaligi moslashuvli birikma bo‘lib, denotativ ma’no orqali sil kasaligini salbiy bo‘yog‘ini yashirishga qaratilgan va metonimiya asosida hosila ma’no vujudga kelgan.</a:t>
          </a:r>
          <a:endParaRPr lang="ru-RU" sz="3300" kern="1200"/>
        </a:p>
      </dsp:txBody>
      <dsp:txXfrm>
        <a:off x="2960914" y="0"/>
        <a:ext cx="8392885" cy="592182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8753E-2EF5-4400-B6AA-52FDD02D47EA}">
      <dsp:nvSpPr>
        <dsp:cNvPr id="0" name=""/>
        <dsp:cNvSpPr/>
      </dsp:nvSpPr>
      <dsp:spPr>
        <a:xfrm>
          <a:off x="6283" y="4371530"/>
          <a:ext cx="10781430" cy="1268403"/>
        </a:xfrm>
        <a:prstGeom prst="rect">
          <a:avLst/>
        </a:prstGeom>
        <a:solidFill>
          <a:schemeClr val="accent2">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C6907B6-4AF9-4E5F-8406-43CFD80E3354}">
      <dsp:nvSpPr>
        <dsp:cNvPr id="0" name=""/>
        <dsp:cNvSpPr/>
      </dsp:nvSpPr>
      <dsp:spPr>
        <a:xfrm>
          <a:off x="3156" y="4833371"/>
          <a:ext cx="792042" cy="792042"/>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655A598-92F1-40B4-A0CB-6B016829A8A0}">
      <dsp:nvSpPr>
        <dsp:cNvPr id="0" name=""/>
        <dsp:cNvSpPr/>
      </dsp:nvSpPr>
      <dsp:spPr>
        <a:xfrm>
          <a:off x="3156" y="0"/>
          <a:ext cx="10781430" cy="4165756"/>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l" defTabSz="1244600" rtl="0">
            <a:lnSpc>
              <a:spcPct val="100000"/>
            </a:lnSpc>
            <a:spcBef>
              <a:spcPct val="0"/>
            </a:spcBef>
            <a:spcAft>
              <a:spcPct val="35000"/>
            </a:spcAft>
          </a:pPr>
          <a:r>
            <a:rPr lang="uz-Latn-UZ" sz="2800" b="1" kern="1200" dirty="0" smtClean="0">
              <a:latin typeface="Times New Roman" panose="02020603050405020304" pitchFamily="18" charset="0"/>
              <a:cs typeface="Times New Roman" panose="02020603050405020304" pitchFamily="18" charset="0"/>
            </a:rPr>
            <a:t>Ibora shaklidagi evfemik vosita. </a:t>
          </a:r>
          <a:r>
            <a:rPr lang="uz-Latn-UZ" sz="2800" kern="1200" dirty="0" smtClean="0">
              <a:solidFill>
                <a:srgbClr val="002060"/>
              </a:solidFill>
              <a:latin typeface="Times New Roman" panose="02020603050405020304" pitchFamily="18" charset="0"/>
              <a:cs typeface="Times New Roman" panose="02020603050405020304" pitchFamily="18" charset="0"/>
            </a:rPr>
            <a:t>Noqulay  va madaniy jihatdan qo‘llash mumkin bo‘lmagan tushunchalari barqaror birikma orqali ifodalashdir. Frazeologizmlar struktur jihatdan bir necha so‘zlarlardan tuzilgan bo‘lsada, semantik jihatdan bir so‘zga tengdir. Masalan:  </a:t>
          </a:r>
          <a:r>
            <a:rPr lang="uz-Cyrl-UZ" sz="2800" i="1" kern="1200" dirty="0" smtClean="0">
              <a:solidFill>
                <a:srgbClr val="002060"/>
              </a:solidFill>
              <a:latin typeface="Times New Roman" panose="02020603050405020304" pitchFamily="18" charset="0"/>
              <a:cs typeface="Times New Roman" panose="02020603050405020304" pitchFamily="18" charset="0"/>
            </a:rPr>
            <a:t>«…</a:t>
          </a:r>
          <a:r>
            <a:rPr lang="en-US" sz="2800" i="1" kern="1200" dirty="0" err="1" smtClean="0">
              <a:solidFill>
                <a:srgbClr val="002060"/>
              </a:solidFill>
              <a:latin typeface="Times New Roman" panose="02020603050405020304" pitchFamily="18" charset="0"/>
              <a:cs typeface="Times New Roman" panose="02020603050405020304" pitchFamily="18" charset="0"/>
            </a:rPr>
            <a:t>Farzand</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yaxshi</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narsa</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lekin</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ayol</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kishi</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ketma-ket</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tug‘aversa</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unga</a:t>
          </a:r>
          <a:r>
            <a:rPr lang="en-US" sz="2800" i="1" kern="1200" dirty="0" smtClean="0">
              <a:solidFill>
                <a:srgbClr val="002060"/>
              </a:solidFill>
              <a:latin typeface="Times New Roman" panose="02020603050405020304" pitchFamily="18" charset="0"/>
              <a:cs typeface="Times New Roman" panose="02020603050405020304" pitchFamily="18" charset="0"/>
            </a:rPr>
            <a:t> ham </a:t>
          </a:r>
          <a:r>
            <a:rPr lang="en-US" sz="2800" i="1" kern="1200" dirty="0" err="1" smtClean="0">
              <a:solidFill>
                <a:srgbClr val="002060"/>
              </a:solidFill>
              <a:latin typeface="Times New Roman" panose="02020603050405020304" pitchFamily="18" charset="0"/>
              <a:cs typeface="Times New Roman" panose="02020603050405020304" pitchFamily="18" charset="0"/>
            </a:rPr>
            <a:t>og‘irlik</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qilar</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ekan</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Xullas</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o‘ninchi</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farzand</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b="1" i="1" u="sng" kern="1200" dirty="0" err="1" smtClean="0">
              <a:solidFill>
                <a:srgbClr val="002060"/>
              </a:solidFill>
              <a:latin typeface="Times New Roman" panose="02020603050405020304" pitchFamily="18" charset="0"/>
              <a:cs typeface="Times New Roman" panose="02020603050405020304" pitchFamily="18" charset="0"/>
            </a:rPr>
            <a:t>bo‘yida</a:t>
          </a:r>
          <a:r>
            <a:rPr lang="en-US" sz="2800" b="1" i="1" u="sng" kern="1200" dirty="0" smtClean="0">
              <a:solidFill>
                <a:srgbClr val="002060"/>
              </a:solidFill>
              <a:latin typeface="Times New Roman" panose="02020603050405020304" pitchFamily="18" charset="0"/>
              <a:cs typeface="Times New Roman" panose="02020603050405020304" pitchFamily="18" charset="0"/>
            </a:rPr>
            <a:t> </a:t>
          </a:r>
          <a:r>
            <a:rPr lang="en-US" sz="2800" b="1" i="1" u="sng" kern="1200" dirty="0" err="1" smtClean="0">
              <a:solidFill>
                <a:srgbClr val="002060"/>
              </a:solidFill>
              <a:latin typeface="Times New Roman" panose="02020603050405020304" pitchFamily="18" charset="0"/>
              <a:cs typeface="Times New Roman" panose="02020603050405020304" pitchFamily="18" charset="0"/>
            </a:rPr>
            <a:t>bo‘lganida</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kelinoyingiz</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juda</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qiynalib</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ketganidan</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nolib</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en-US" sz="2800" i="1" kern="1200" dirty="0" err="1" smtClean="0">
              <a:solidFill>
                <a:srgbClr val="002060"/>
              </a:solidFill>
              <a:latin typeface="Times New Roman" panose="02020603050405020304" pitchFamily="18" charset="0"/>
              <a:cs typeface="Times New Roman" panose="02020603050405020304" pitchFamily="18" charset="0"/>
            </a:rPr>
            <a:t>qoldi</a:t>
          </a:r>
          <a:r>
            <a:rPr lang="uz-Cyrl-UZ" sz="2800" i="1" kern="1200" dirty="0" smtClean="0">
              <a:solidFill>
                <a:srgbClr val="002060"/>
              </a:solidFill>
              <a:latin typeface="Times New Roman" panose="02020603050405020304" pitchFamily="18" charset="0"/>
              <a:cs typeface="Times New Roman" panose="02020603050405020304" pitchFamily="18" charset="0"/>
            </a:rPr>
            <a:t>»</a:t>
          </a:r>
          <a:r>
            <a:rPr lang="en-US" sz="2800" i="1" kern="1200" dirty="0" smtClean="0">
              <a:solidFill>
                <a:srgbClr val="002060"/>
              </a:solidFill>
              <a:latin typeface="Times New Roman" panose="02020603050405020304" pitchFamily="18" charset="0"/>
              <a:cs typeface="Times New Roman" panose="02020603050405020304" pitchFamily="18" charset="0"/>
            </a:rPr>
            <a:t>. </a:t>
          </a:r>
          <a:r>
            <a:rPr lang="uz-Cyrl-UZ" sz="2800" i="1" kern="1200" dirty="0" smtClean="0">
              <a:solidFill>
                <a:srgbClr val="002060"/>
              </a:solidFill>
              <a:latin typeface="Times New Roman" panose="02020603050405020304" pitchFamily="18" charset="0"/>
              <a:cs typeface="Times New Roman" panose="02020603050405020304" pitchFamily="18" charset="0"/>
            </a:rPr>
            <a:t>«…Oradan k</a:t>
          </a:r>
          <a:r>
            <a:rPr lang="uz-Latn-UZ" sz="2800" i="1" kern="1200" dirty="0" smtClean="0">
              <a:solidFill>
                <a:srgbClr val="002060"/>
              </a:solidFill>
              <a:latin typeface="Times New Roman" panose="02020603050405020304" pitchFamily="18" charset="0"/>
              <a:cs typeface="Times New Roman" panose="02020603050405020304" pitchFamily="18" charset="0"/>
            </a:rPr>
            <a:t>o‘</a:t>
          </a:r>
          <a:r>
            <a:rPr lang="uz-Cyrl-UZ" sz="2800" i="1" kern="1200" dirty="0" smtClean="0">
              <a:solidFill>
                <a:srgbClr val="002060"/>
              </a:solidFill>
              <a:latin typeface="Times New Roman" panose="02020603050405020304" pitchFamily="18" charset="0"/>
              <a:cs typeface="Times New Roman" panose="02020603050405020304" pitchFamily="18" charset="0"/>
            </a:rPr>
            <a:t>p o‘tmay, Sa’di aka olamdan </a:t>
          </a:r>
          <a:r>
            <a:rPr lang="uz-Cyrl-UZ" sz="2800" b="1" i="1" u="sng" kern="1200" dirty="0" smtClean="0">
              <a:solidFill>
                <a:srgbClr val="002060"/>
              </a:solidFill>
              <a:latin typeface="Times New Roman" panose="02020603050405020304" pitchFamily="18" charset="0"/>
              <a:cs typeface="Times New Roman" panose="02020603050405020304" pitchFamily="18" charset="0"/>
            </a:rPr>
            <a:t>ko‘z yumdi</a:t>
          </a:r>
          <a:r>
            <a:rPr lang="uz-Cyrl-UZ" sz="2800" b="1" i="1" kern="1200" dirty="0" smtClean="0">
              <a:solidFill>
                <a:srgbClr val="002060"/>
              </a:solidFill>
              <a:latin typeface="Times New Roman" panose="02020603050405020304" pitchFamily="18" charset="0"/>
              <a:cs typeface="Times New Roman" panose="02020603050405020304" pitchFamily="18" charset="0"/>
            </a:rPr>
            <a:t>.</a:t>
          </a:r>
          <a:r>
            <a:rPr lang="uz-Cyrl-UZ" sz="2800" i="1" kern="1200" dirty="0" smtClean="0">
              <a:solidFill>
                <a:srgbClr val="002060"/>
              </a:solidFill>
              <a:latin typeface="Times New Roman" panose="02020603050405020304" pitchFamily="18" charset="0"/>
              <a:cs typeface="Times New Roman" panose="02020603050405020304" pitchFamily="18" charset="0"/>
            </a:rPr>
            <a:t> Lekin uning xotirasi hamon biz bilan yashayapti. Ha, odamlarning naqshi desa arziydigan odam edi u». </a:t>
          </a:r>
          <a:r>
            <a:rPr lang="uz-Cyrl-UZ" sz="2800" kern="1200" dirty="0" smtClean="0">
              <a:solidFill>
                <a:srgbClr val="002060"/>
              </a:solidFill>
              <a:latin typeface="Times New Roman" panose="02020603050405020304" pitchFamily="18" charset="0"/>
              <a:cs typeface="Times New Roman" panose="02020603050405020304" pitchFamily="18" charset="0"/>
            </a:rPr>
            <a:t> Ushbu gaplardagi evfemik-frazeologik birliklar okkazional хarakterga ega.</a:t>
          </a:r>
          <a:endParaRPr lang="ru-RU" sz="2800" kern="1200" dirty="0">
            <a:solidFill>
              <a:srgbClr val="002060"/>
            </a:solidFill>
            <a:latin typeface="Times New Roman" panose="02020603050405020304" pitchFamily="18" charset="0"/>
            <a:cs typeface="Times New Roman" panose="02020603050405020304" pitchFamily="18" charset="0"/>
          </a:endParaRPr>
        </a:p>
      </dsp:txBody>
      <dsp:txXfrm>
        <a:off x="3156" y="0"/>
        <a:ext cx="10781430" cy="4165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37214C-AE65-4F55-9799-1B330F8C8F8D}">
      <dsp:nvSpPr>
        <dsp:cNvPr id="0" name=""/>
        <dsp:cNvSpPr/>
      </dsp:nvSpPr>
      <dsp:spPr>
        <a:xfrm rot="5400000">
          <a:off x="-349764" y="679306"/>
          <a:ext cx="2331765" cy="1632235"/>
        </a:xfrm>
        <a:prstGeom prst="chevron">
          <a:avLst/>
        </a:prstGeom>
        <a:solidFill>
          <a:srgbClr val="7030A0"/>
        </a:solidFill>
        <a:ln w="12700" cap="flat" cmpd="sng" algn="ctr">
          <a:noFill/>
          <a:prstDash val="solid"/>
          <a:miter lim="800000"/>
        </a:ln>
        <a:effectLst>
          <a:outerShdw blurRad="107950" dist="12700" dir="5400000" algn="ctr" rotWithShape="0">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uz-Cyrl-UZ" sz="2800" kern="1200" dirty="0" smtClean="0">
              <a:solidFill>
                <a:srgbClr val="FFFF00"/>
              </a:solidFill>
              <a:latin typeface="Arial Black" panose="020B0A04020102020204" pitchFamily="34" charset="0"/>
              <a:cs typeface="Times New Roman" panose="02020603050405020304" pitchFamily="18" charset="0"/>
            </a:rPr>
            <a:t>1.</a:t>
          </a:r>
          <a:endParaRPr lang="ru-RU" sz="2800" kern="1200" dirty="0">
            <a:solidFill>
              <a:srgbClr val="FFFF00"/>
            </a:solidFill>
            <a:latin typeface="Arial Black" panose="020B0A04020102020204" pitchFamily="34" charset="0"/>
            <a:cs typeface="Times New Roman" panose="02020603050405020304" pitchFamily="18" charset="0"/>
          </a:endParaRPr>
        </a:p>
      </dsp:txBody>
      <dsp:txXfrm rot="-5400000">
        <a:off x="2" y="1145659"/>
        <a:ext cx="1632235" cy="699530"/>
      </dsp:txXfrm>
    </dsp:sp>
    <dsp:sp modelId="{EBA1F56A-FDC2-42B1-B0F1-0F6C98E284BB}">
      <dsp:nvSpPr>
        <dsp:cNvPr id="0" name=""/>
        <dsp:cNvSpPr/>
      </dsp:nvSpPr>
      <dsp:spPr>
        <a:xfrm rot="5400000">
          <a:off x="5596049" y="-3963814"/>
          <a:ext cx="2167678" cy="10095307"/>
        </a:xfrm>
        <a:prstGeom prst="round2SameRect">
          <a:avLst/>
        </a:prstGeom>
        <a:solidFill>
          <a:srgbClr val="ECDFF5">
            <a:alpha val="90000"/>
          </a:srgbClr>
        </a:solidFill>
        <a:ln w="12700" cap="flat" cmpd="sng" algn="ctr">
          <a:noFill/>
          <a:prstDash val="solid"/>
          <a:miter lim="800000"/>
        </a:ln>
        <a:effectLst>
          <a:outerShdw blurRad="107950" dist="12700" dir="5400000" algn="ctr" rotWithShape="0">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ctr" defTabSz="1422400">
            <a:lnSpc>
              <a:spcPct val="90000"/>
            </a:lnSpc>
            <a:spcBef>
              <a:spcPct val="0"/>
            </a:spcBef>
            <a:spcAft>
              <a:spcPct val="15000"/>
            </a:spcAft>
            <a:buChar char="••"/>
          </a:pPr>
          <a:r>
            <a:rPr lang="en-US" sz="3200" b="1" kern="1200" dirty="0" err="1" smtClean="0">
              <a:latin typeface="Times New Roman" panose="02020603050405020304" pitchFamily="18" charset="0"/>
              <a:cs typeface="Times New Roman" panose="02020603050405020304" pitchFamily="18" charset="0"/>
            </a:rPr>
            <a:t>Jahon</a:t>
          </a:r>
          <a:r>
            <a:rPr lang="en-US" sz="3200" b="1" kern="1200" dirty="0" smtClean="0">
              <a:latin typeface="Times New Roman" panose="02020603050405020304" pitchFamily="18" charset="0"/>
              <a:cs typeface="Times New Roman" panose="02020603050405020304" pitchFamily="18" charset="0"/>
            </a:rPr>
            <a:t> </a:t>
          </a:r>
          <a:r>
            <a:rPr lang="en-US" sz="3200" b="1" kern="1200" dirty="0" err="1" smtClean="0">
              <a:latin typeface="Times New Roman" panose="02020603050405020304" pitchFamily="18" charset="0"/>
              <a:cs typeface="Times New Roman" panose="02020603050405020304" pitchFamily="18" charset="0"/>
            </a:rPr>
            <a:t>tilshunosligida</a:t>
          </a:r>
          <a:endParaRPr lang="ru-RU" sz="3200" b="1" kern="1200" dirty="0">
            <a:solidFill>
              <a:srgbClr val="FF0000"/>
            </a:solidFill>
            <a:latin typeface="Times New Roman" panose="02020603050405020304" pitchFamily="18" charset="0"/>
            <a:cs typeface="Times New Roman" panose="02020603050405020304" pitchFamily="18" charset="0"/>
          </a:endParaRPr>
        </a:p>
        <a:p>
          <a:pPr marL="285750" lvl="1" indent="-285750" algn="ctr"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Vinogradov</a:t>
          </a:r>
          <a:r>
            <a:rPr lang="en-US" sz="3200" kern="1200" dirty="0" smtClean="0">
              <a:latin typeface="Times New Roman" panose="02020603050405020304" pitchFamily="18" charset="0"/>
              <a:cs typeface="Times New Roman" panose="02020603050405020304" pitchFamily="18" charset="0"/>
            </a:rPr>
            <a:t> V.V., </a:t>
          </a:r>
          <a:r>
            <a:rPr lang="en-US" sz="3200" kern="1200" dirty="0" err="1" smtClean="0">
              <a:latin typeface="Times New Roman" panose="02020603050405020304" pitchFamily="18" charset="0"/>
              <a:cs typeface="Times New Roman" panose="02020603050405020304" pitchFamily="18" charset="0"/>
            </a:rPr>
            <a:t>Yefimov</a:t>
          </a:r>
          <a:r>
            <a:rPr lang="en-US" sz="3200" kern="1200" dirty="0" smtClean="0">
              <a:latin typeface="Times New Roman" panose="02020603050405020304" pitchFamily="18" charset="0"/>
              <a:cs typeface="Times New Roman" panose="02020603050405020304" pitchFamily="18" charset="0"/>
            </a:rPr>
            <a:t> A.I., </a:t>
          </a:r>
          <a:r>
            <a:rPr lang="en-US" sz="3200" kern="1200" dirty="0" err="1" smtClean="0">
              <a:latin typeface="Times New Roman" panose="02020603050405020304" pitchFamily="18" charset="0"/>
              <a:cs typeface="Times New Roman" panose="02020603050405020304" pitchFamily="18" charset="0"/>
            </a:rPr>
            <a:t>Kojina</a:t>
          </a:r>
          <a:r>
            <a:rPr lang="en-US" sz="3200" kern="1200" dirty="0" smtClean="0">
              <a:latin typeface="Times New Roman" panose="02020603050405020304" pitchFamily="18" charset="0"/>
              <a:cs typeface="Times New Roman" panose="02020603050405020304" pitchFamily="18" charset="0"/>
            </a:rPr>
            <a:t> M.N., </a:t>
          </a:r>
          <a:r>
            <a:rPr lang="en-US" sz="3200" kern="1200" dirty="0" err="1" smtClean="0">
              <a:latin typeface="Times New Roman" panose="02020603050405020304" pitchFamily="18" charset="0"/>
              <a:cs typeface="Times New Roman" panose="02020603050405020304" pitchFamily="18" charset="0"/>
            </a:rPr>
            <a:t>Azimov</a:t>
          </a:r>
          <a:r>
            <a:rPr lang="en-US" sz="3200" kern="1200" dirty="0" smtClean="0">
              <a:latin typeface="Times New Roman" panose="02020603050405020304" pitchFamily="18" charset="0"/>
              <a:cs typeface="Times New Roman" panose="02020603050405020304" pitchFamily="18" charset="0"/>
            </a:rPr>
            <a:t> P., </a:t>
          </a:r>
          <a:r>
            <a:rPr lang="en-US" sz="3200" kern="1200" dirty="0" err="1" smtClean="0">
              <a:latin typeface="Times New Roman" panose="02020603050405020304" pitchFamily="18" charset="0"/>
              <a:cs typeface="Times New Roman" panose="02020603050405020304" pitchFamily="18" charset="0"/>
            </a:rPr>
            <a:t>Balakayev</a:t>
          </a:r>
          <a:r>
            <a:rPr lang="en-US" sz="3200" kern="1200" dirty="0" smtClean="0">
              <a:latin typeface="Times New Roman" panose="02020603050405020304" pitchFamily="18" charset="0"/>
              <a:cs typeface="Times New Roman" panose="02020603050405020304" pitchFamily="18" charset="0"/>
            </a:rPr>
            <a:t> M., </a:t>
          </a:r>
          <a:r>
            <a:rPr lang="en-US" sz="3200" kern="1200" dirty="0" err="1" smtClean="0">
              <a:latin typeface="Times New Roman" panose="02020603050405020304" pitchFamily="18" charset="0"/>
              <a:cs typeface="Times New Roman" panose="02020603050405020304" pitchFamily="18" charset="0"/>
            </a:rPr>
            <a:t>Baskakov</a:t>
          </a:r>
          <a:r>
            <a:rPr lang="en-US" sz="3200" kern="1200" dirty="0" smtClean="0">
              <a:latin typeface="Times New Roman" panose="02020603050405020304" pitchFamily="18" charset="0"/>
              <a:cs typeface="Times New Roman" panose="02020603050405020304" pitchFamily="18" charset="0"/>
            </a:rPr>
            <a:t> N.A., </a:t>
          </a:r>
          <a:r>
            <a:rPr lang="en-US" sz="3200" kern="1200" dirty="0" err="1" smtClean="0">
              <a:latin typeface="Times New Roman" panose="02020603050405020304" pitchFamily="18" charset="0"/>
              <a:cs typeface="Times New Roman" panose="02020603050405020304" pitchFamily="18" charset="0"/>
            </a:rPr>
            <a:t>Gorelov</a:t>
          </a:r>
          <a:r>
            <a:rPr lang="en-US" sz="3200" kern="1200" dirty="0" smtClean="0">
              <a:latin typeface="Times New Roman" panose="02020603050405020304" pitchFamily="18" charset="0"/>
              <a:cs typeface="Times New Roman" panose="02020603050405020304" pitchFamily="18" charset="0"/>
            </a:rPr>
            <a:t> V.I., </a:t>
          </a:r>
          <a:r>
            <a:rPr lang="en-US" sz="3200" kern="1200" dirty="0" err="1" smtClean="0">
              <a:latin typeface="Times New Roman" panose="02020603050405020304" pitchFamily="18" charset="0"/>
              <a:cs typeface="Times New Roman" panose="02020603050405020304" pitchFamily="18" charset="0"/>
            </a:rPr>
            <a:t>Kurbatov</a:t>
          </a:r>
          <a:r>
            <a:rPr lang="en-US" sz="3200" kern="1200" dirty="0" smtClean="0">
              <a:latin typeface="Times New Roman" panose="02020603050405020304" pitchFamily="18" charset="0"/>
              <a:cs typeface="Times New Roman" panose="02020603050405020304" pitchFamily="18" charset="0"/>
            </a:rPr>
            <a:t> X., </a:t>
          </a:r>
          <a:r>
            <a:rPr lang="en-US" sz="3200" kern="1200" dirty="0" err="1" smtClean="0">
              <a:latin typeface="Times New Roman" panose="02020603050405020304" pitchFamily="18" charset="0"/>
              <a:cs typeface="Times New Roman" panose="02020603050405020304" pitchFamily="18" charset="0"/>
            </a:rPr>
            <a:t>Xovanskaya</a:t>
          </a:r>
          <a:r>
            <a:rPr lang="en-US" sz="3200" kern="1200" dirty="0" smtClean="0">
              <a:latin typeface="Times New Roman" panose="02020603050405020304" pitchFamily="18" charset="0"/>
              <a:cs typeface="Times New Roman" panose="02020603050405020304" pitchFamily="18" charset="0"/>
            </a:rPr>
            <a:t> V.I. </a:t>
          </a:r>
          <a:endParaRPr lang="ru-RU" sz="3200" b="1" kern="1200" dirty="0">
            <a:solidFill>
              <a:srgbClr val="FF0000"/>
            </a:solidFill>
            <a:latin typeface="Times New Roman" panose="02020603050405020304" pitchFamily="18" charset="0"/>
            <a:cs typeface="Times New Roman" panose="02020603050405020304" pitchFamily="18" charset="0"/>
          </a:endParaRPr>
        </a:p>
      </dsp:txBody>
      <dsp:txXfrm rot="-5400000">
        <a:off x="1632235" y="105817"/>
        <a:ext cx="9989490" cy="1956044"/>
      </dsp:txXfrm>
    </dsp:sp>
    <dsp:sp modelId="{AC724CE8-813F-47D3-B48D-5E710A232749}">
      <dsp:nvSpPr>
        <dsp:cNvPr id="0" name=""/>
        <dsp:cNvSpPr/>
      </dsp:nvSpPr>
      <dsp:spPr>
        <a:xfrm rot="5400000">
          <a:off x="-349764" y="3343485"/>
          <a:ext cx="2331765" cy="1632235"/>
        </a:xfrm>
        <a:prstGeom prst="chevron">
          <a:avLst/>
        </a:prstGeom>
        <a:solidFill>
          <a:schemeClr val="accent5">
            <a:lumMod val="75000"/>
          </a:schemeClr>
        </a:solidFill>
        <a:ln w="12700" cap="flat" cmpd="sng" algn="ctr">
          <a:noFill/>
          <a:prstDash val="solid"/>
          <a:miter lim="800000"/>
        </a:ln>
        <a:effectLst>
          <a:outerShdw blurRad="107950" dist="12700" dir="5400000" algn="ctr" rotWithShape="0">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uz-Cyrl-UZ" sz="2800" kern="1200" dirty="0" smtClean="0">
              <a:solidFill>
                <a:srgbClr val="FFFF00"/>
              </a:solidFill>
              <a:latin typeface="Arial Black" panose="020B0A04020102020204" pitchFamily="34" charset="0"/>
            </a:rPr>
            <a:t>2.</a:t>
          </a:r>
          <a:endParaRPr lang="ru-RU" sz="2800" kern="1200" dirty="0">
            <a:solidFill>
              <a:srgbClr val="FFFF00"/>
            </a:solidFill>
            <a:latin typeface="Arial Black" panose="020B0A04020102020204" pitchFamily="34" charset="0"/>
          </a:endParaRPr>
        </a:p>
      </dsp:txBody>
      <dsp:txXfrm rot="-5400000">
        <a:off x="2" y="3809838"/>
        <a:ext cx="1632235" cy="699530"/>
      </dsp:txXfrm>
    </dsp:sp>
    <dsp:sp modelId="{970CEFC0-864F-4123-A0E7-FF3B8869118C}">
      <dsp:nvSpPr>
        <dsp:cNvPr id="0" name=""/>
        <dsp:cNvSpPr/>
      </dsp:nvSpPr>
      <dsp:spPr>
        <a:xfrm rot="5400000">
          <a:off x="5355259" y="-1095574"/>
          <a:ext cx="2649260" cy="10095307"/>
        </a:xfrm>
        <a:prstGeom prst="round2SameRect">
          <a:avLst/>
        </a:prstGeom>
        <a:solidFill>
          <a:srgbClr val="CDD9AB">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ctr" defTabSz="1600200">
            <a:lnSpc>
              <a:spcPct val="90000"/>
            </a:lnSpc>
            <a:spcBef>
              <a:spcPct val="0"/>
            </a:spcBef>
            <a:spcAft>
              <a:spcPct val="15000"/>
            </a:spcAft>
            <a:buChar char="••"/>
          </a:pPr>
          <a:r>
            <a:rPr lang="en-US" sz="3600" b="1" kern="1200" dirty="0" err="1" smtClean="0">
              <a:latin typeface="Times New Roman" panose="02020603050405020304" pitchFamily="18" charset="0"/>
              <a:cs typeface="Times New Roman" panose="02020603050405020304" pitchFamily="18" charset="0"/>
            </a:rPr>
            <a:t>O‘zbek</a:t>
          </a:r>
          <a:r>
            <a:rPr lang="en-US" sz="3600" b="1" kern="1200" dirty="0" smtClean="0">
              <a:latin typeface="Times New Roman" panose="02020603050405020304" pitchFamily="18" charset="0"/>
              <a:cs typeface="Times New Roman" panose="02020603050405020304" pitchFamily="18" charset="0"/>
            </a:rPr>
            <a:t> </a:t>
          </a:r>
          <a:r>
            <a:rPr lang="en-US" sz="3600" b="1" kern="1200" dirty="0" err="1" smtClean="0">
              <a:latin typeface="Times New Roman" panose="02020603050405020304" pitchFamily="18" charset="0"/>
              <a:cs typeface="Times New Roman" panose="02020603050405020304" pitchFamily="18" charset="0"/>
            </a:rPr>
            <a:t>tilshunosligida</a:t>
          </a:r>
          <a:endParaRPr lang="ru-RU" sz="3600" b="1" kern="1200" dirty="0">
            <a:solidFill>
              <a:srgbClr val="FF0000"/>
            </a:solidFill>
            <a:latin typeface="Times New Roman" panose="02020603050405020304" pitchFamily="18" charset="0"/>
            <a:cs typeface="Times New Roman" panose="02020603050405020304" pitchFamily="18" charset="0"/>
          </a:endParaRPr>
        </a:p>
        <a:p>
          <a:pPr marL="285750" lvl="1" indent="-285750" algn="ctr" defTabSz="1422400">
            <a:lnSpc>
              <a:spcPct val="90000"/>
            </a:lnSpc>
            <a:spcBef>
              <a:spcPct val="0"/>
            </a:spcBef>
            <a:spcAft>
              <a:spcPct val="15000"/>
            </a:spcAft>
            <a:buChar char="••"/>
          </a:pPr>
          <a:r>
            <a:rPr lang="en-US" sz="3200" b="0" i="0" kern="1200" dirty="0" smtClean="0">
              <a:latin typeface="Times New Roman" panose="02020603050405020304" pitchFamily="18" charset="0"/>
              <a:cs typeface="Times New Roman" panose="02020603050405020304" pitchFamily="18" charset="0"/>
            </a:rPr>
            <a:t>G‘. </a:t>
          </a:r>
          <a:r>
            <a:rPr lang="en-US" sz="3200" b="0" i="0" kern="1200" dirty="0" err="1" smtClean="0">
              <a:latin typeface="Times New Roman" panose="02020603050405020304" pitchFamily="18" charset="0"/>
              <a:cs typeface="Times New Roman" panose="02020603050405020304" pitchFamily="18" charset="0"/>
            </a:rPr>
            <a:t>Abdurahmonov</a:t>
          </a:r>
          <a:r>
            <a:rPr lang="en-US" sz="3200" b="0" i="0" kern="1200" dirty="0" smtClean="0">
              <a:latin typeface="Times New Roman" panose="02020603050405020304" pitchFamily="18" charset="0"/>
              <a:cs typeface="Times New Roman" panose="02020603050405020304" pitchFamily="18" charset="0"/>
            </a:rPr>
            <a:t>, I. </a:t>
          </a:r>
          <a:r>
            <a:rPr lang="en-US" sz="3200" b="0" i="0" kern="1200" dirty="0" err="1" smtClean="0">
              <a:latin typeface="Times New Roman" panose="02020603050405020304" pitchFamily="18" charset="0"/>
              <a:cs typeface="Times New Roman" panose="02020603050405020304" pitchFamily="18" charset="0"/>
            </a:rPr>
            <a:t>Qo‘chqortoyev</a:t>
          </a:r>
          <a:r>
            <a:rPr lang="en-US" sz="3200" b="0" i="0" kern="1200" dirty="0" smtClean="0">
              <a:latin typeface="Times New Roman" panose="02020603050405020304" pitchFamily="18" charset="0"/>
              <a:cs typeface="Times New Roman" panose="02020603050405020304" pitchFamily="18" charset="0"/>
            </a:rPr>
            <a:t>, B. </a:t>
          </a:r>
          <a:r>
            <a:rPr lang="en-US" sz="3200" b="0" i="0" kern="1200" dirty="0" err="1" smtClean="0">
              <a:latin typeface="Times New Roman" panose="02020603050405020304" pitchFamily="18" charset="0"/>
              <a:cs typeface="Times New Roman" panose="02020603050405020304" pitchFamily="18" charset="0"/>
            </a:rPr>
            <a:t>O‘rinboyeva</a:t>
          </a:r>
          <a:r>
            <a:rPr lang="en-US" sz="3200" b="0" i="0" kern="1200" dirty="0" smtClean="0">
              <a:latin typeface="Times New Roman" panose="02020603050405020304" pitchFamily="18" charset="0"/>
              <a:cs typeface="Times New Roman" panose="02020603050405020304" pitchFamily="18" charset="0"/>
            </a:rPr>
            <a:t>, </a:t>
          </a:r>
          <a:r>
            <a:rPr lang="en-US" sz="3200" b="0" i="0" kern="1200" dirty="0" err="1" smtClean="0">
              <a:latin typeface="Times New Roman" panose="02020603050405020304" pitchFamily="18" charset="0"/>
              <a:cs typeface="Times New Roman" panose="02020603050405020304" pitchFamily="18" charset="0"/>
            </a:rPr>
            <a:t>M.Mukarramova</a:t>
          </a:r>
          <a:r>
            <a:rPr lang="en-US" sz="3200" b="0" i="0" kern="1200" dirty="0" smtClean="0">
              <a:latin typeface="Times New Roman" panose="02020603050405020304" pitchFamily="18" charset="0"/>
              <a:cs typeface="Times New Roman" panose="02020603050405020304" pitchFamily="18" charset="0"/>
            </a:rPr>
            <a:t>, D. </a:t>
          </a:r>
          <a:r>
            <a:rPr lang="en-US" sz="3200" b="0" i="0" kern="1200" dirty="0" err="1" smtClean="0">
              <a:latin typeface="Times New Roman" panose="02020603050405020304" pitchFamily="18" charset="0"/>
              <a:cs typeface="Times New Roman" panose="02020603050405020304" pitchFamily="18" charset="0"/>
            </a:rPr>
            <a:t>Boboxonov</a:t>
          </a:r>
          <a:r>
            <a:rPr lang="en-US" sz="3200" b="0" i="0" kern="1200" dirty="0" smtClean="0">
              <a:latin typeface="Times New Roman" panose="02020603050405020304" pitchFamily="18" charset="0"/>
              <a:cs typeface="Times New Roman" panose="02020603050405020304" pitchFamily="18" charset="0"/>
            </a:rPr>
            <a:t>, T. </a:t>
          </a:r>
          <a:r>
            <a:rPr lang="en-US" sz="3200" b="0" i="0" kern="1200" dirty="0" err="1" smtClean="0">
              <a:latin typeface="Times New Roman" panose="02020603050405020304" pitchFamily="18" charset="0"/>
              <a:cs typeface="Times New Roman" panose="02020603050405020304" pitchFamily="18" charset="0"/>
            </a:rPr>
            <a:t>Qurbonov</a:t>
          </a:r>
          <a:r>
            <a:rPr lang="en-US" sz="3200" b="0" i="0" kern="1200" dirty="0" smtClean="0">
              <a:latin typeface="Times New Roman" panose="02020603050405020304" pitchFamily="18" charset="0"/>
              <a:cs typeface="Times New Roman" panose="02020603050405020304" pitchFamily="18" charset="0"/>
            </a:rPr>
            <a:t>, S. </a:t>
          </a:r>
          <a:r>
            <a:rPr lang="en-US" sz="3200" b="0" i="0" kern="1200" dirty="0" err="1" smtClean="0">
              <a:latin typeface="Times New Roman" panose="02020603050405020304" pitchFamily="18" charset="0"/>
              <a:cs typeface="Times New Roman" panose="02020603050405020304" pitchFamily="18" charset="0"/>
            </a:rPr>
            <a:t>Karimov</a:t>
          </a:r>
          <a:endParaRPr lang="ru-RU" sz="3200" b="0" i="0" kern="1200" dirty="0">
            <a:solidFill>
              <a:srgbClr val="FF0000"/>
            </a:solidFill>
            <a:latin typeface="Times New Roman" panose="02020603050405020304" pitchFamily="18" charset="0"/>
            <a:cs typeface="Times New Roman" panose="02020603050405020304" pitchFamily="18" charset="0"/>
          </a:endParaRPr>
        </a:p>
      </dsp:txBody>
      <dsp:txXfrm rot="-5400000">
        <a:off x="1632236" y="2756775"/>
        <a:ext cx="9965981" cy="239060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4CFA1-0699-4269-858E-BFFC8FC9AF95}">
      <dsp:nvSpPr>
        <dsp:cNvPr id="0" name=""/>
        <dsp:cNvSpPr/>
      </dsp:nvSpPr>
      <dsp:spPr>
        <a:xfrm>
          <a:off x="0" y="79023"/>
          <a:ext cx="10515600" cy="20548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err="1" smtClean="0"/>
            <a:t>Xotira</a:t>
          </a:r>
          <a:r>
            <a:rPr lang="en-US" sz="2900" kern="1200" dirty="0" smtClean="0"/>
            <a:t> </a:t>
          </a:r>
          <a:r>
            <a:rPr lang="en-US" sz="2900" kern="1200" dirty="0" err="1" smtClean="0"/>
            <a:t>matnlari</a:t>
          </a:r>
          <a:r>
            <a:rPr lang="en-US" sz="2900" kern="1200" dirty="0" smtClean="0"/>
            <a:t> </a:t>
          </a:r>
          <a:r>
            <a:rPr lang="en-US" sz="2900" kern="1200" dirty="0" err="1" smtClean="0"/>
            <a:t>hajm</a:t>
          </a:r>
          <a:r>
            <a:rPr lang="en-US" sz="2900" kern="1200" dirty="0" smtClean="0"/>
            <a:t> </a:t>
          </a:r>
          <a:r>
            <a:rPr lang="en-US" sz="2900" kern="1200" dirty="0" err="1" smtClean="0"/>
            <a:t>belgisiga</a:t>
          </a:r>
          <a:r>
            <a:rPr lang="en-US" sz="2900" kern="1200" dirty="0" smtClean="0"/>
            <a:t> </a:t>
          </a:r>
          <a:r>
            <a:rPr lang="en-US" sz="2900" kern="1200" dirty="0" err="1" smtClean="0"/>
            <a:t>ko‘ra</a:t>
          </a:r>
          <a:r>
            <a:rPr lang="en-US" sz="2900" kern="1200" dirty="0" smtClean="0"/>
            <a:t> </a:t>
          </a:r>
          <a:r>
            <a:rPr lang="en-US" sz="2900" kern="1200" dirty="0" err="1" smtClean="0"/>
            <a:t>ikkiga</a:t>
          </a:r>
          <a:r>
            <a:rPr lang="en-US" sz="2900" kern="1200" dirty="0" smtClean="0"/>
            <a:t> </a:t>
          </a:r>
          <a:r>
            <a:rPr lang="en-US" sz="2900" kern="1200" dirty="0" err="1" smtClean="0"/>
            <a:t>ajratamiz</a:t>
          </a:r>
          <a:r>
            <a:rPr lang="en-US" sz="2900" kern="1200" dirty="0" smtClean="0"/>
            <a:t>: </a:t>
          </a:r>
          <a:r>
            <a:rPr lang="en-US" sz="2900" b="1" i="1" kern="1200" dirty="0" smtClean="0"/>
            <a:t>Minimal </a:t>
          </a:r>
          <a:r>
            <a:rPr lang="en-US" sz="2900" b="1" i="1" kern="1200" dirty="0" err="1" smtClean="0"/>
            <a:t>matn</a:t>
          </a:r>
          <a:r>
            <a:rPr lang="en-US" sz="2900" b="1" i="1" kern="1200" dirty="0" smtClean="0"/>
            <a:t> </a:t>
          </a:r>
          <a:r>
            <a:rPr lang="en-US" sz="2900" kern="1200" dirty="0" smtClean="0"/>
            <a:t>(</a:t>
          </a:r>
          <a:r>
            <a:rPr lang="en-US" sz="2900" kern="1200" dirty="0" err="1" smtClean="0"/>
            <a:t>mikromatn</a:t>
          </a:r>
          <a:r>
            <a:rPr lang="en-US" sz="2900" kern="1200" dirty="0" smtClean="0"/>
            <a:t>) </a:t>
          </a:r>
          <a:r>
            <a:rPr lang="en-US" sz="2900" kern="1200" dirty="0" err="1" smtClean="0"/>
            <a:t>va</a:t>
          </a:r>
          <a:r>
            <a:rPr lang="en-US" sz="2900" b="1" kern="1200" dirty="0" smtClean="0"/>
            <a:t> </a:t>
          </a:r>
          <a:r>
            <a:rPr lang="en-US" sz="2900" b="1" i="1" kern="1200" dirty="0" err="1" smtClean="0"/>
            <a:t>maksimal</a:t>
          </a:r>
          <a:r>
            <a:rPr lang="en-US" sz="2900" b="1" i="1" kern="1200" dirty="0" smtClean="0"/>
            <a:t> </a:t>
          </a:r>
          <a:r>
            <a:rPr lang="en-US" sz="2900" b="1" i="1" kern="1200" dirty="0" err="1" smtClean="0"/>
            <a:t>matn</a:t>
          </a:r>
          <a:r>
            <a:rPr lang="en-US" sz="2900" b="1" i="1" kern="1200" dirty="0" smtClean="0"/>
            <a:t> </a:t>
          </a:r>
          <a:r>
            <a:rPr lang="en-US" sz="2900" kern="1200" dirty="0" smtClean="0"/>
            <a:t>(</a:t>
          </a:r>
          <a:r>
            <a:rPr lang="en-US" sz="2900" kern="1200" dirty="0" err="1" smtClean="0"/>
            <a:t>makromatn</a:t>
          </a:r>
          <a:r>
            <a:rPr lang="en-US" sz="2900" kern="1200" dirty="0" smtClean="0"/>
            <a:t>).</a:t>
          </a:r>
          <a:endParaRPr lang="ru-RU" sz="2900" kern="1200" dirty="0"/>
        </a:p>
      </dsp:txBody>
      <dsp:txXfrm>
        <a:off x="100311" y="179334"/>
        <a:ext cx="10314978" cy="1854263"/>
      </dsp:txXfrm>
    </dsp:sp>
    <dsp:sp modelId="{B984B94A-24AF-4E18-84D1-1A1330308D53}">
      <dsp:nvSpPr>
        <dsp:cNvPr id="0" name=""/>
        <dsp:cNvSpPr/>
      </dsp:nvSpPr>
      <dsp:spPr>
        <a:xfrm>
          <a:off x="0" y="2217429"/>
          <a:ext cx="10515600" cy="20548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err="1" smtClean="0"/>
            <a:t>Xotira</a:t>
          </a:r>
          <a:r>
            <a:rPr lang="en-US" sz="2900" kern="1200" dirty="0" smtClean="0"/>
            <a:t> </a:t>
          </a:r>
          <a:r>
            <a:rPr lang="en-US" sz="2900" kern="1200" dirty="0" err="1" smtClean="0"/>
            <a:t>matnlarini</a:t>
          </a:r>
          <a:r>
            <a:rPr lang="en-US" sz="2900" kern="1200" dirty="0" smtClean="0"/>
            <a:t> </a:t>
          </a:r>
          <a:r>
            <a:rPr lang="en-US" sz="2900" kern="1200" dirty="0" err="1" smtClean="0"/>
            <a:t>ifoda</a:t>
          </a:r>
          <a:r>
            <a:rPr lang="en-US" sz="2900" kern="1200" dirty="0" smtClean="0"/>
            <a:t> </a:t>
          </a:r>
          <a:r>
            <a:rPr lang="en-US" sz="2900" kern="1200" dirty="0" err="1" smtClean="0">
              <a:latin typeface="Times New Roman" panose="02020603050405020304" pitchFamily="18" charset="0"/>
              <a:cs typeface="Times New Roman" panose="02020603050405020304" pitchFamily="18" charset="0"/>
            </a:rPr>
            <a:t>maqsadi</a:t>
          </a:r>
          <a:r>
            <a:rPr lang="en-US" sz="2900" kern="1200" dirty="0" smtClean="0"/>
            <a:t> </a:t>
          </a:r>
          <a:r>
            <a:rPr lang="en-US" sz="2900" kern="1200" dirty="0" err="1" smtClean="0"/>
            <a:t>va</a:t>
          </a:r>
          <a:r>
            <a:rPr lang="en-US" sz="2900" kern="1200" dirty="0" smtClean="0"/>
            <a:t> </a:t>
          </a:r>
          <a:r>
            <a:rPr lang="en-US" sz="2900" kern="1200" dirty="0" err="1" smtClean="0"/>
            <a:t>mazmuniga</a:t>
          </a:r>
          <a:r>
            <a:rPr lang="en-US" sz="2900" kern="1200" dirty="0" smtClean="0"/>
            <a:t> </a:t>
          </a:r>
          <a:r>
            <a:rPr lang="en-US" sz="2900" kern="1200" dirty="0" err="1" smtClean="0"/>
            <a:t>ko‘ra</a:t>
          </a:r>
          <a:r>
            <a:rPr lang="en-US" sz="2900" kern="1200" dirty="0" smtClean="0"/>
            <a:t> </a:t>
          </a:r>
          <a:r>
            <a:rPr lang="en-US" sz="2900" kern="1200" dirty="0" err="1" smtClean="0"/>
            <a:t>quyidagi</a:t>
          </a:r>
          <a:r>
            <a:rPr lang="en-US" sz="2900" kern="1200" dirty="0" smtClean="0"/>
            <a:t> </a:t>
          </a:r>
          <a:r>
            <a:rPr lang="en-US" sz="2900" kern="1200" dirty="0" err="1" smtClean="0"/>
            <a:t>tiplarga</a:t>
          </a:r>
          <a:r>
            <a:rPr lang="en-US" sz="2900" kern="1200" dirty="0" smtClean="0"/>
            <a:t> </a:t>
          </a:r>
          <a:r>
            <a:rPr lang="en-US" sz="2900" kern="1200" dirty="0" err="1" smtClean="0"/>
            <a:t>bo‘lib</a:t>
          </a:r>
          <a:r>
            <a:rPr lang="en-US" sz="2900" kern="1200" dirty="0" smtClean="0"/>
            <a:t> </a:t>
          </a:r>
          <a:r>
            <a:rPr lang="en-US" sz="2900" kern="1200" dirty="0" err="1" smtClean="0"/>
            <a:t>chiqish</a:t>
          </a:r>
          <a:r>
            <a:rPr lang="en-US" sz="2900" kern="1200" dirty="0" smtClean="0"/>
            <a:t> </a:t>
          </a:r>
          <a:r>
            <a:rPr lang="en-US" sz="2900" kern="1200" dirty="0" err="1" smtClean="0"/>
            <a:t>mumkin</a:t>
          </a:r>
          <a:r>
            <a:rPr lang="en-US" sz="2900" kern="1200" dirty="0" smtClean="0"/>
            <a:t>: 1.Hikoya </a:t>
          </a:r>
          <a:r>
            <a:rPr lang="en-US" sz="2900" kern="1200" dirty="0" err="1" smtClean="0"/>
            <a:t>mazmunli</a:t>
          </a:r>
          <a:r>
            <a:rPr lang="en-US" sz="2900" kern="1200" dirty="0" smtClean="0"/>
            <a:t> </a:t>
          </a:r>
          <a:r>
            <a:rPr lang="en-US" sz="2900" kern="1200" dirty="0" err="1" smtClean="0"/>
            <a:t>matn</a:t>
          </a:r>
          <a:r>
            <a:rPr lang="en-US" sz="2900" i="1" kern="1200" dirty="0" smtClean="0"/>
            <a:t>. </a:t>
          </a:r>
          <a:r>
            <a:rPr lang="en-US" sz="2900" kern="1200" dirty="0" smtClean="0"/>
            <a:t>2.Tasviriy </a:t>
          </a:r>
          <a:r>
            <a:rPr lang="en-US" sz="2900" kern="1200" dirty="0" err="1" smtClean="0"/>
            <a:t>matn</a:t>
          </a:r>
          <a:r>
            <a:rPr lang="en-US" sz="2900" i="1" kern="1200" dirty="0" smtClean="0"/>
            <a:t>. </a:t>
          </a:r>
          <a:r>
            <a:rPr lang="en-US" sz="2900" kern="1200" dirty="0" smtClean="0"/>
            <a:t>3.Izoh</a:t>
          </a:r>
          <a:r>
            <a:rPr lang="en-US" sz="2900" i="1" kern="1200" dirty="0" smtClean="0"/>
            <a:t> </a:t>
          </a:r>
          <a:r>
            <a:rPr lang="en-US" sz="2900" kern="1200" dirty="0" err="1" smtClean="0"/>
            <a:t>mazmunli</a:t>
          </a:r>
          <a:r>
            <a:rPr lang="en-US" sz="2900" kern="1200" dirty="0" smtClean="0"/>
            <a:t> </a:t>
          </a:r>
          <a:r>
            <a:rPr lang="en-US" sz="2900" kern="1200" dirty="0" err="1" smtClean="0"/>
            <a:t>matn</a:t>
          </a:r>
          <a:r>
            <a:rPr lang="en-US" sz="2900" i="1" kern="1200" dirty="0" smtClean="0"/>
            <a:t>. </a:t>
          </a:r>
          <a:r>
            <a:rPr lang="en-US" sz="2900" kern="1200" dirty="0" smtClean="0"/>
            <a:t>4.Didaktik </a:t>
          </a:r>
          <a:r>
            <a:rPr lang="en-US" sz="2900" kern="1200" dirty="0" err="1" smtClean="0"/>
            <a:t>matn</a:t>
          </a:r>
          <a:r>
            <a:rPr lang="en-US" sz="2900" i="1" kern="1200" dirty="0" smtClean="0"/>
            <a:t>. </a:t>
          </a:r>
          <a:r>
            <a:rPr lang="en-US" sz="2900" kern="1200" dirty="0" smtClean="0"/>
            <a:t>5.</a:t>
          </a:r>
          <a:r>
            <a:rPr lang="uz-Latn-UZ" sz="2900" kern="1200" dirty="0" smtClean="0"/>
            <a:t>Х</a:t>
          </a:r>
          <a:r>
            <a:rPr lang="en-US" sz="2900" kern="1200" dirty="0" err="1" smtClean="0"/>
            <a:t>abar</a:t>
          </a:r>
          <a:r>
            <a:rPr lang="en-US" sz="2900" kern="1200" dirty="0" smtClean="0"/>
            <a:t> </a:t>
          </a:r>
          <a:r>
            <a:rPr lang="en-US" sz="2900" kern="1200" dirty="0" err="1" smtClean="0"/>
            <a:t>mazmunli</a:t>
          </a:r>
          <a:r>
            <a:rPr lang="en-US" sz="2900" kern="1200" dirty="0" smtClean="0"/>
            <a:t> </a:t>
          </a:r>
          <a:r>
            <a:rPr lang="en-US" sz="2900" kern="1200" dirty="0" err="1" smtClean="0"/>
            <a:t>matn</a:t>
          </a:r>
          <a:r>
            <a:rPr lang="en-US" sz="2900" i="1" kern="1200" dirty="0" smtClean="0"/>
            <a:t>. </a:t>
          </a:r>
          <a:r>
            <a:rPr lang="en-US" sz="2900" kern="1200" dirty="0" smtClean="0"/>
            <a:t>6.Buyruq</a:t>
          </a:r>
          <a:r>
            <a:rPr lang="en-US" sz="2900" i="1" kern="1200" dirty="0" smtClean="0"/>
            <a:t> </a:t>
          </a:r>
          <a:r>
            <a:rPr lang="en-US" sz="2900" kern="1200" dirty="0" err="1" smtClean="0"/>
            <a:t>mazmunli</a:t>
          </a:r>
          <a:r>
            <a:rPr lang="en-US" sz="2900" kern="1200" dirty="0" smtClean="0"/>
            <a:t> </a:t>
          </a:r>
          <a:r>
            <a:rPr lang="en-US" sz="2900" kern="1200" dirty="0" err="1" smtClean="0"/>
            <a:t>matn</a:t>
          </a:r>
          <a:r>
            <a:rPr lang="en-US" sz="2900" i="1" kern="1200" dirty="0" smtClean="0"/>
            <a:t>. </a:t>
          </a:r>
          <a:r>
            <a:rPr lang="en-US" sz="2900" kern="1200" dirty="0" smtClean="0"/>
            <a:t>7.Hissiy </a:t>
          </a:r>
          <a:r>
            <a:rPr lang="en-US" sz="2900" kern="1200" dirty="0" err="1" smtClean="0"/>
            <a:t>ifoda</a:t>
          </a:r>
          <a:r>
            <a:rPr lang="en-US" sz="2900" kern="1200" dirty="0" smtClean="0"/>
            <a:t> </a:t>
          </a:r>
          <a:r>
            <a:rPr lang="en-US" sz="2900" kern="1200" dirty="0" err="1" smtClean="0"/>
            <a:t>mazmunli</a:t>
          </a:r>
          <a:r>
            <a:rPr lang="en-US" sz="2900" kern="1200" dirty="0" smtClean="0"/>
            <a:t> </a:t>
          </a:r>
          <a:r>
            <a:rPr lang="en-US" sz="2900" kern="1200" dirty="0" err="1" smtClean="0"/>
            <a:t>matn</a:t>
          </a:r>
          <a:r>
            <a:rPr lang="en-US" sz="2900" kern="1200" dirty="0" smtClean="0"/>
            <a:t>.</a:t>
          </a:r>
          <a:endParaRPr lang="ru-RU" sz="2900" kern="1200" dirty="0"/>
        </a:p>
      </dsp:txBody>
      <dsp:txXfrm>
        <a:off x="100311" y="2317740"/>
        <a:ext cx="10314978" cy="185426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2E63D-3DBB-4DDB-A7A2-656ECC27D2BA}">
      <dsp:nvSpPr>
        <dsp:cNvPr id="0" name=""/>
        <dsp:cNvSpPr/>
      </dsp:nvSpPr>
      <dsp:spPr>
        <a:xfrm>
          <a:off x="0" y="3193"/>
          <a:ext cx="10515600" cy="1319175"/>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uz-Latn-UZ" sz="5500" b="1" kern="1200" smtClean="0"/>
            <a:t>Gradasiya.</a:t>
          </a:r>
          <a:r>
            <a:rPr lang="uz-Latn-UZ" sz="5500" kern="1200" smtClean="0"/>
            <a:t> </a:t>
          </a:r>
          <a:endParaRPr lang="ru-RU" sz="5500" kern="1200"/>
        </a:p>
      </dsp:txBody>
      <dsp:txXfrm>
        <a:off x="64397" y="67590"/>
        <a:ext cx="10386806" cy="119038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8BB88-6716-4C4F-BE62-93DC5E29945D}">
      <dsp:nvSpPr>
        <dsp:cNvPr id="0" name=""/>
        <dsp:cNvSpPr/>
      </dsp:nvSpPr>
      <dsp:spPr>
        <a:xfrm>
          <a:off x="0" y="41588"/>
          <a:ext cx="10515600" cy="4268160"/>
        </a:xfrm>
        <a:prstGeom prst="roundRect">
          <a:avLst/>
        </a:prstGeom>
        <a:solidFill>
          <a:schemeClr val="accent1">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i="1" kern="1200" dirty="0" smtClean="0"/>
            <a:t>« </a:t>
          </a:r>
          <a:r>
            <a:rPr lang="en-US" sz="3200" i="1" kern="1200" dirty="0" err="1" smtClean="0"/>
            <a:t>O‘zimni</a:t>
          </a:r>
          <a:r>
            <a:rPr lang="en-US" sz="3200" i="1" kern="1200" dirty="0" smtClean="0"/>
            <a:t> </a:t>
          </a:r>
          <a:r>
            <a:rPr lang="en-US" sz="3200" i="1" kern="1200" dirty="0" err="1" smtClean="0"/>
            <a:t>og‘ir</a:t>
          </a:r>
          <a:r>
            <a:rPr lang="en-US" sz="3200" i="1" kern="1200" dirty="0" smtClean="0"/>
            <a:t>, </a:t>
          </a:r>
          <a:r>
            <a:rPr lang="en-US" sz="3200" i="1" kern="1200" dirty="0" err="1" smtClean="0"/>
            <a:t>erkin</a:t>
          </a:r>
          <a:r>
            <a:rPr lang="en-US" sz="3200" i="1" kern="1200" dirty="0" smtClean="0"/>
            <a:t> </a:t>
          </a:r>
          <a:r>
            <a:rPr lang="en-US" sz="3200" i="1" kern="1200" dirty="0" err="1" smtClean="0"/>
            <a:t>tutishga</a:t>
          </a:r>
          <a:r>
            <a:rPr lang="en-US" sz="3200" i="1" kern="1200" dirty="0" smtClean="0"/>
            <a:t> </a:t>
          </a:r>
          <a:r>
            <a:rPr lang="en-US" sz="3200" i="1" kern="1200" dirty="0" err="1" smtClean="0"/>
            <a:t>tirishdim</a:t>
          </a:r>
          <a:r>
            <a:rPr lang="en-US" sz="3200" i="1" kern="1200" dirty="0" smtClean="0"/>
            <a:t>, </a:t>
          </a:r>
          <a:r>
            <a:rPr lang="en-US" sz="3200" i="1" kern="1200" dirty="0" err="1" smtClean="0"/>
            <a:t>lekin</a:t>
          </a:r>
          <a:r>
            <a:rPr lang="en-US" sz="3200" i="1" kern="1200" dirty="0" smtClean="0"/>
            <a:t> </a:t>
          </a:r>
          <a:r>
            <a:rPr lang="en-US" sz="3200" i="1" kern="1200" dirty="0" err="1" smtClean="0"/>
            <a:t>borgan</a:t>
          </a:r>
          <a:r>
            <a:rPr lang="en-US" sz="3200" i="1" kern="1200" dirty="0" smtClean="0"/>
            <a:t> sari </a:t>
          </a:r>
          <a:r>
            <a:rPr lang="en-US" sz="3200" i="1" kern="1200" dirty="0" err="1" smtClean="0"/>
            <a:t>g‘azabim</a:t>
          </a:r>
          <a:r>
            <a:rPr lang="en-US" sz="3200" i="1" kern="1200" dirty="0" smtClean="0"/>
            <a:t> </a:t>
          </a:r>
          <a:r>
            <a:rPr lang="en-US" sz="3200" i="1" kern="1200" dirty="0" err="1" smtClean="0"/>
            <a:t>toshib</a:t>
          </a:r>
          <a:r>
            <a:rPr lang="en-US" sz="3200" i="1" kern="1200" dirty="0" smtClean="0"/>
            <a:t> </a:t>
          </a:r>
          <a:r>
            <a:rPr lang="en-US" sz="3200" i="1" kern="1200" dirty="0" err="1" smtClean="0"/>
            <a:t>asabiylashib</a:t>
          </a:r>
          <a:r>
            <a:rPr lang="en-US" sz="3200" i="1" kern="1200" dirty="0" smtClean="0"/>
            <a:t> </a:t>
          </a:r>
          <a:r>
            <a:rPr lang="en-US" sz="3200" i="1" kern="1200" dirty="0" err="1" smtClean="0"/>
            <a:t>borardi</a:t>
          </a:r>
          <a:r>
            <a:rPr lang="en-US" sz="3200" i="1" kern="1200" dirty="0" smtClean="0"/>
            <a:t>... Bu </a:t>
          </a:r>
          <a:r>
            <a:rPr lang="en-US" sz="3200" i="1" kern="1200" dirty="0" err="1" smtClean="0"/>
            <a:t>tag‘in</a:t>
          </a:r>
          <a:r>
            <a:rPr lang="en-US" sz="3200" i="1" kern="1200" dirty="0" smtClean="0"/>
            <a:t> </a:t>
          </a:r>
          <a:r>
            <a:rPr lang="en-US" sz="3200" i="1" kern="1200" dirty="0" err="1" smtClean="0"/>
            <a:t>nimasi</a:t>
          </a:r>
          <a:r>
            <a:rPr lang="en-US" sz="3200" i="1" kern="1200" dirty="0" smtClean="0"/>
            <a:t>? U </a:t>
          </a:r>
          <a:r>
            <a:rPr lang="en-US" sz="3200" i="1" kern="1200" dirty="0" err="1" smtClean="0"/>
            <a:t>haddidan</a:t>
          </a:r>
          <a:r>
            <a:rPr lang="en-US" sz="3200" i="1" kern="1200" dirty="0" smtClean="0"/>
            <a:t> </a:t>
          </a:r>
          <a:r>
            <a:rPr lang="en-US" sz="3200" i="1" kern="1200" dirty="0" err="1" smtClean="0"/>
            <a:t>oshyapti</a:t>
          </a:r>
          <a:r>
            <a:rPr lang="en-US" sz="3200" i="1" kern="1200" dirty="0" smtClean="0"/>
            <a:t>! Bu </a:t>
          </a:r>
          <a:r>
            <a:rPr lang="en-US" sz="3200" i="1" kern="1200" dirty="0" err="1" smtClean="0"/>
            <a:t>endi</a:t>
          </a:r>
          <a:r>
            <a:rPr lang="en-US" sz="3200" i="1" kern="1200" dirty="0" smtClean="0"/>
            <a:t> </a:t>
          </a:r>
          <a:r>
            <a:rPr lang="en-US" sz="3200" i="1" kern="1200" dirty="0" err="1" smtClean="0"/>
            <a:t>uning</a:t>
          </a:r>
          <a:r>
            <a:rPr lang="en-US" sz="3200" i="1" kern="1200" dirty="0" smtClean="0"/>
            <a:t> </a:t>
          </a:r>
          <a:r>
            <a:rPr lang="en-US" sz="3200" i="1" kern="1200" dirty="0" err="1" smtClean="0"/>
            <a:t>haqoratlarga</a:t>
          </a:r>
          <a:r>
            <a:rPr lang="en-US" sz="3200" i="1" kern="1200" dirty="0" smtClean="0"/>
            <a:t> </a:t>
          </a:r>
          <a:r>
            <a:rPr lang="en-US" sz="3200" i="1" kern="1200" dirty="0" err="1" smtClean="0"/>
            <a:t>to‘la</a:t>
          </a:r>
          <a:r>
            <a:rPr lang="en-US" sz="3200" i="1" kern="1200" dirty="0" smtClean="0"/>
            <a:t> </a:t>
          </a:r>
          <a:r>
            <a:rPr lang="en-US" sz="3200" i="1" kern="1200" dirty="0" err="1" smtClean="0"/>
            <a:t>uchinchi</a:t>
          </a:r>
          <a:r>
            <a:rPr lang="en-US" sz="3200" i="1" kern="1200" dirty="0" smtClean="0"/>
            <a:t> </a:t>
          </a:r>
          <a:r>
            <a:rPr lang="en-US" sz="3200" i="1" kern="1200" dirty="0" err="1" smtClean="0"/>
            <a:t>maktubi</a:t>
          </a:r>
          <a:r>
            <a:rPr lang="en-US" sz="3200" i="1" kern="1200" dirty="0" smtClean="0"/>
            <a:t>. U </a:t>
          </a:r>
          <a:r>
            <a:rPr lang="en-US" sz="3200" i="1" kern="1200" dirty="0" err="1" smtClean="0"/>
            <a:t>nima</a:t>
          </a:r>
          <a:r>
            <a:rPr lang="en-US" sz="3200" i="1" kern="1200" dirty="0" smtClean="0"/>
            <a:t> </a:t>
          </a:r>
          <a:r>
            <a:rPr lang="en-US" sz="3200" i="1" kern="1200" dirty="0" err="1" smtClean="0"/>
            <a:t>istaydi</a:t>
          </a:r>
          <a:r>
            <a:rPr lang="en-US" sz="3200" i="1" kern="1200" dirty="0" smtClean="0"/>
            <a:t>, </a:t>
          </a:r>
          <a:r>
            <a:rPr lang="en-US" sz="3200" i="1" kern="1200" dirty="0" err="1" smtClean="0"/>
            <a:t>mendan</a:t>
          </a:r>
          <a:r>
            <a:rPr lang="en-US" sz="3200" i="1" kern="1200" dirty="0" smtClean="0"/>
            <a:t>? </a:t>
          </a:r>
          <a:r>
            <a:rPr lang="en-US" sz="3200" i="1" kern="1200" dirty="0" err="1" smtClean="0"/>
            <a:t>Hayronman</a:t>
          </a:r>
          <a:r>
            <a:rPr lang="en-US" sz="3200" i="1" kern="1200" dirty="0" smtClean="0"/>
            <a:t>, </a:t>
          </a:r>
          <a:r>
            <a:rPr lang="en-US" sz="3200" i="1" kern="1200" dirty="0" err="1" smtClean="0"/>
            <a:t>anglashdan</a:t>
          </a:r>
          <a:r>
            <a:rPr lang="en-US" sz="3200" i="1" kern="1200" dirty="0" smtClean="0"/>
            <a:t> </a:t>
          </a:r>
          <a:r>
            <a:rPr lang="en-US" sz="3200" i="1" kern="1200" dirty="0" err="1" smtClean="0"/>
            <a:t>ojizman</a:t>
          </a:r>
          <a:r>
            <a:rPr lang="en-US" sz="3200" i="1" kern="1200" dirty="0" smtClean="0"/>
            <a:t>! »  </a:t>
          </a:r>
          <a:r>
            <a:rPr lang="en-US" sz="3200" kern="1200" dirty="0" err="1" smtClean="0"/>
            <a:t>Ushbu</a:t>
          </a:r>
          <a:r>
            <a:rPr lang="en-US" sz="3200" kern="1200" dirty="0" smtClean="0"/>
            <a:t> </a:t>
          </a:r>
          <a:r>
            <a:rPr lang="en-US" sz="3200" kern="1200" dirty="0" err="1" smtClean="0"/>
            <a:t>misolda</a:t>
          </a:r>
          <a:r>
            <a:rPr lang="en-US" sz="3200" kern="1200" dirty="0" smtClean="0"/>
            <a:t> </a:t>
          </a:r>
          <a:r>
            <a:rPr lang="en-US" sz="3200" i="1" kern="1200" dirty="0" err="1" smtClean="0"/>
            <a:t>borgan</a:t>
          </a:r>
          <a:r>
            <a:rPr lang="en-US" sz="3200" i="1" kern="1200" dirty="0" smtClean="0"/>
            <a:t> sari </a:t>
          </a:r>
          <a:r>
            <a:rPr lang="en-US" sz="3200" i="1" kern="1200" dirty="0" err="1" smtClean="0"/>
            <a:t>g‘azabim</a:t>
          </a:r>
          <a:r>
            <a:rPr lang="en-US" sz="3200" i="1" kern="1200" dirty="0" smtClean="0"/>
            <a:t> </a:t>
          </a:r>
          <a:r>
            <a:rPr lang="en-US" sz="3200" i="1" kern="1200" dirty="0" err="1" smtClean="0"/>
            <a:t>toshib</a:t>
          </a:r>
          <a:r>
            <a:rPr lang="en-US" sz="3200" kern="1200" dirty="0" smtClean="0"/>
            <a:t> </a:t>
          </a:r>
          <a:r>
            <a:rPr lang="en-US" sz="3200" kern="1200" dirty="0" err="1" smtClean="0"/>
            <a:t>borishi</a:t>
          </a:r>
          <a:r>
            <a:rPr lang="en-US" sz="3200" kern="1200" dirty="0" smtClean="0"/>
            <a:t> </a:t>
          </a:r>
          <a:r>
            <a:rPr lang="en-US" sz="3200" kern="1200" dirty="0" err="1" smtClean="0"/>
            <a:t>bilan</a:t>
          </a:r>
          <a:r>
            <a:rPr lang="en-US" sz="3200" kern="1200" dirty="0" smtClean="0"/>
            <a:t> </a:t>
          </a:r>
          <a:r>
            <a:rPr lang="en-US" sz="3200" kern="1200" dirty="0" err="1" smtClean="0"/>
            <a:t>gradatsiyaning</a:t>
          </a:r>
          <a:r>
            <a:rPr lang="en-US" sz="3200" kern="1200" dirty="0" smtClean="0"/>
            <a:t> </a:t>
          </a:r>
          <a:r>
            <a:rPr lang="en-US" sz="3200" kern="1200" dirty="0" err="1" smtClean="0"/>
            <a:t>klimaks</a:t>
          </a:r>
          <a:r>
            <a:rPr lang="en-US" sz="3200" kern="1200" dirty="0" smtClean="0"/>
            <a:t> (</a:t>
          </a:r>
          <a:r>
            <a:rPr lang="en-US" sz="3200" kern="1200" dirty="0" err="1" smtClean="0"/>
            <a:t>ko‘tarilish</a:t>
          </a:r>
          <a:r>
            <a:rPr lang="en-US" sz="3200" kern="1200" dirty="0" smtClean="0"/>
            <a:t>) </a:t>
          </a:r>
          <a:r>
            <a:rPr lang="en-US" sz="3200" kern="1200" dirty="0" err="1" smtClean="0"/>
            <a:t>turiga</a:t>
          </a:r>
          <a:r>
            <a:rPr lang="en-US" sz="3200" kern="1200" dirty="0" smtClean="0"/>
            <a:t> </a:t>
          </a:r>
          <a:r>
            <a:rPr lang="en-US" sz="3200" kern="1200" dirty="0" err="1" smtClean="0"/>
            <a:t>yaqqol</a:t>
          </a:r>
          <a:r>
            <a:rPr lang="en-US" sz="3200" kern="1200" dirty="0" smtClean="0"/>
            <a:t> </a:t>
          </a:r>
          <a:r>
            <a:rPr lang="en-US" sz="3200" kern="1200" dirty="0" err="1" smtClean="0"/>
            <a:t>misol</a:t>
          </a:r>
          <a:r>
            <a:rPr lang="en-US" sz="3200" kern="1200" dirty="0" smtClean="0"/>
            <a:t> </a:t>
          </a:r>
          <a:r>
            <a:rPr lang="en-US" sz="3200" kern="1200" dirty="0" err="1" smtClean="0"/>
            <a:t>bo‘la</a:t>
          </a:r>
          <a:r>
            <a:rPr lang="en-US" sz="3200" kern="1200" dirty="0" smtClean="0"/>
            <a:t> </a:t>
          </a:r>
          <a:r>
            <a:rPr lang="en-US" sz="3200" kern="1200" dirty="0" err="1" smtClean="0"/>
            <a:t>oladi</a:t>
          </a:r>
          <a:r>
            <a:rPr lang="en-US" sz="3200" kern="1200" dirty="0" smtClean="0"/>
            <a:t>. (</a:t>
          </a:r>
          <a:r>
            <a:rPr lang="ru-RU" sz="3200" kern="1200" dirty="0" err="1" smtClean="0"/>
            <a:t>Саидносирова</a:t>
          </a:r>
          <a:r>
            <a:rPr lang="ru-RU" sz="3200" kern="1200" dirty="0" smtClean="0"/>
            <a:t> З. </a:t>
          </a:r>
          <a:r>
            <a:rPr lang="ru-RU" sz="3200" kern="1200" dirty="0" err="1" smtClean="0"/>
            <a:t>Ойбегим</a:t>
          </a:r>
          <a:r>
            <a:rPr lang="ru-RU" sz="3200" kern="1200" dirty="0" smtClean="0"/>
            <a:t> </a:t>
          </a:r>
          <a:r>
            <a:rPr lang="ru-RU" sz="3200" kern="1200" dirty="0" err="1" smtClean="0"/>
            <a:t>менинг</a:t>
          </a:r>
          <a:r>
            <a:rPr lang="ru-RU" sz="3200" kern="1200" dirty="0" smtClean="0"/>
            <a:t>. — </a:t>
          </a:r>
          <a:r>
            <a:rPr lang="en-US" sz="3200" kern="1200" dirty="0" smtClean="0"/>
            <a:t>Toshkent</a:t>
          </a:r>
          <a:r>
            <a:rPr lang="ru-RU" sz="3200" kern="1200" dirty="0" smtClean="0"/>
            <a:t>.: «Шарк», 2005   81-б</a:t>
          </a:r>
          <a:r>
            <a:rPr lang="en-US" sz="3200" kern="1200" dirty="0" smtClean="0"/>
            <a:t>)</a:t>
          </a:r>
          <a:endParaRPr lang="ru-RU" sz="3200" kern="1200" dirty="0"/>
        </a:p>
      </dsp:txBody>
      <dsp:txXfrm>
        <a:off x="208354" y="249942"/>
        <a:ext cx="10098892" cy="385145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9D0CF-C6EA-4506-A9D1-9D0189EE1953}">
      <dsp:nvSpPr>
        <dsp:cNvPr id="0" name=""/>
        <dsp:cNvSpPr/>
      </dsp:nvSpPr>
      <dsp:spPr>
        <a:xfrm>
          <a:off x="0" y="0"/>
          <a:ext cx="6531428" cy="6531428"/>
        </a:xfrm>
        <a:prstGeom prst="pie">
          <a:avLst>
            <a:gd name="adj1" fmla="val 5400000"/>
            <a:gd name="adj2" fmla="val 16200000"/>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7CA17670-F423-49E9-990E-D54A20A1C5EC}">
      <dsp:nvSpPr>
        <dsp:cNvPr id="0" name=""/>
        <dsp:cNvSpPr/>
      </dsp:nvSpPr>
      <dsp:spPr>
        <a:xfrm>
          <a:off x="3265714" y="0"/>
          <a:ext cx="8577942" cy="6531428"/>
        </a:xfrm>
        <a:prstGeom prst="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b="1" kern="1200" smtClean="0"/>
            <a:t>Endi gradatsiya hodisasining antiklimaks ya’ni pasayish hodisasiga to‘xtalsak: </a:t>
          </a:r>
          <a:r>
            <a:rPr lang="en-US" sz="3000" b="1" i="1" kern="1200" smtClean="0"/>
            <a:t>«Abdulla Qahhor oltmish yillik yubileyi munosabati bilan uchinchi marta «Mehnat» ordeniga sazovor bo‘ldi. «O’zbekiston Xalq yozuvchisi» degan sharafli unvon oldi. Lekin... Lekin kundan kunga sog‘lig‘i yomonlashib borardi. Oltmish sakkizinchi yilning martida ancha og‘irlashib qolgandi. Vrachlarning maslahati bilan Moskvaga davolanishga bormasa bo‘lmaydigan edi.»</a:t>
          </a:r>
          <a:r>
            <a:rPr lang="en-US" sz="3000" b="1" kern="1200" smtClean="0"/>
            <a:t>  Ushbu misolda </a:t>
          </a:r>
          <a:r>
            <a:rPr lang="en-US" sz="3000" b="1" i="1" kern="1200" smtClean="0"/>
            <a:t>kundan kunga sog‘lig‘i yomonlashib</a:t>
          </a:r>
          <a:r>
            <a:rPr lang="en-US" sz="3000" b="1" kern="1200" smtClean="0"/>
            <a:t> borishi bilan gradatsiyaning antiklimaks ya’ni pasayish hodisasiga yaqqol misol bo‘la oladi.  (</a:t>
          </a:r>
          <a:r>
            <a:rPr lang="ru-RU" sz="3000" b="1" kern="1200" smtClean="0"/>
            <a:t>Саид Аҳмад. Йўқотганларим ва топганларим. </a:t>
          </a:r>
          <a:r>
            <a:rPr lang="ru-RU" sz="3000" b="1" i="1" kern="1200" smtClean="0"/>
            <a:t>— </a:t>
          </a:r>
          <a:r>
            <a:rPr lang="en-US" sz="3000" b="1" kern="1200" smtClean="0"/>
            <a:t>Toshkent</a:t>
          </a:r>
          <a:r>
            <a:rPr lang="ru-RU" sz="3000" b="1" kern="1200" smtClean="0"/>
            <a:t>.: “</a:t>
          </a:r>
          <a:r>
            <a:rPr lang="en-US" sz="3000" b="1" kern="1200" smtClean="0"/>
            <a:t>Sanostandart</a:t>
          </a:r>
          <a:r>
            <a:rPr lang="ru-RU" sz="3000" b="1" kern="1200" smtClean="0"/>
            <a:t>” нашриёти, 2014. Хотиралар. Адабий</a:t>
          </a:r>
          <a:r>
            <a:rPr lang="ru-RU" sz="3000" b="1" i="1" kern="1200" smtClean="0"/>
            <a:t> </a:t>
          </a:r>
          <a:r>
            <a:rPr lang="ru-RU" sz="3000" b="1" kern="1200" smtClean="0"/>
            <a:t>ўйлар. </a:t>
          </a:r>
          <a:r>
            <a:rPr lang="uz-Latn-UZ" sz="3000" b="1" kern="1200" smtClean="0"/>
            <a:t>128</a:t>
          </a:r>
          <a:r>
            <a:rPr lang="ru-RU" sz="3000" b="1" kern="1200" smtClean="0"/>
            <a:t>-б</a:t>
          </a:r>
          <a:r>
            <a:rPr lang="en-US" sz="3000" b="1" kern="1200" smtClean="0"/>
            <a:t>) </a:t>
          </a:r>
          <a:endParaRPr lang="ru-RU" sz="3000" kern="1200"/>
        </a:p>
      </dsp:txBody>
      <dsp:txXfrm>
        <a:off x="3265714" y="0"/>
        <a:ext cx="8577942" cy="653142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92D864-6D97-4A22-8BA0-FFED339B9376}">
      <dsp:nvSpPr>
        <dsp:cNvPr id="0" name=""/>
        <dsp:cNvSpPr/>
      </dsp:nvSpPr>
      <dsp:spPr>
        <a:xfrm>
          <a:off x="0" y="3193"/>
          <a:ext cx="10515600" cy="1319175"/>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lvl="0" algn="ctr" defTabSz="2444750" rtl="0">
            <a:lnSpc>
              <a:spcPct val="90000"/>
            </a:lnSpc>
            <a:spcBef>
              <a:spcPct val="0"/>
            </a:spcBef>
            <a:spcAft>
              <a:spcPct val="35000"/>
            </a:spcAft>
          </a:pPr>
          <a:r>
            <a:rPr lang="en-US" sz="5500" b="1" kern="1200" dirty="0" smtClean="0"/>
            <a:t>Ellipsis</a:t>
          </a:r>
          <a:endParaRPr lang="ru-RU" sz="5500" kern="1200" dirty="0"/>
        </a:p>
      </dsp:txBody>
      <dsp:txXfrm>
        <a:off x="64397" y="67590"/>
        <a:ext cx="10386806" cy="119038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3A5A0-7F94-4CFE-8B01-7549C6CD8440}">
      <dsp:nvSpPr>
        <dsp:cNvPr id="0" name=""/>
        <dsp:cNvSpPr/>
      </dsp:nvSpPr>
      <dsp:spPr>
        <a:xfrm>
          <a:off x="0" y="395634"/>
          <a:ext cx="10515600" cy="4030650"/>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err="1" smtClean="0">
              <a:latin typeface="Times New Roman" panose="02020603050405020304" pitchFamily="18" charset="0"/>
              <a:cs typeface="Times New Roman" panose="02020603050405020304" pitchFamily="18" charset="0"/>
            </a:rPr>
            <a:t>Masalan</a:t>
          </a:r>
          <a:r>
            <a:rPr lang="en-US" sz="3000" kern="1200" dirty="0" smtClean="0">
              <a:latin typeface="Times New Roman" panose="02020603050405020304" pitchFamily="18" charset="0"/>
              <a:cs typeface="Times New Roman" panose="02020603050405020304" pitchFamily="18" charset="0"/>
            </a:rPr>
            <a:t>: </a:t>
          </a:r>
          <a:r>
            <a:rPr lang="uz-Cyrl-UZ" sz="3000" i="1" kern="1200" dirty="0" smtClean="0">
              <a:latin typeface="Times New Roman" panose="02020603050405020304" pitchFamily="18" charset="0"/>
              <a:cs typeface="Times New Roman" panose="02020603050405020304" pitchFamily="18" charset="0"/>
            </a:rPr>
            <a:t>«Abdulla aka «Mushtum»ga telefon qilib, Said Ahmad kelsa, albatta, menga uchrashsin, deb tayinlagan ekan.»</a:t>
          </a:r>
          <a:r>
            <a:rPr lang="en-US" sz="3000" i="1"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Ushbu</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jumlamizda</a:t>
          </a:r>
          <a:r>
            <a:rPr lang="en-US" sz="3000" kern="1200" dirty="0" smtClean="0">
              <a:latin typeface="Times New Roman" panose="02020603050405020304" pitchFamily="18" charset="0"/>
              <a:cs typeface="Times New Roman" panose="02020603050405020304" pitchFamily="18" charset="0"/>
            </a:rPr>
            <a:t> </a:t>
          </a:r>
          <a:r>
            <a:rPr lang="en-US" sz="3000" i="1" kern="1200" dirty="0" err="1" smtClean="0">
              <a:latin typeface="Times New Roman" panose="02020603050405020304" pitchFamily="18" charset="0"/>
              <a:cs typeface="Times New Roman" panose="02020603050405020304" pitchFamily="18" charset="0"/>
            </a:rPr>
            <a:t>Mushtum</a:t>
          </a:r>
          <a:r>
            <a:rPr lang="en-US" sz="3000" i="1" kern="1200" dirty="0" smtClean="0">
              <a:latin typeface="Times New Roman" panose="02020603050405020304" pitchFamily="18" charset="0"/>
              <a:cs typeface="Times New Roman" panose="02020603050405020304" pitchFamily="18" charset="0"/>
            </a:rPr>
            <a:t> </a:t>
          </a:r>
          <a:r>
            <a:rPr lang="en-US" sz="3000" i="1" kern="1200" dirty="0" err="1" smtClean="0">
              <a:latin typeface="Times New Roman" panose="02020603050405020304" pitchFamily="18" charset="0"/>
              <a:cs typeface="Times New Roman" panose="02020603050405020304" pitchFamily="18" charset="0"/>
            </a:rPr>
            <a:t>gazetasi</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deyish</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o‘rniga</a:t>
          </a:r>
          <a:r>
            <a:rPr lang="en-US" sz="3000" kern="1200" dirty="0" smtClean="0">
              <a:latin typeface="Times New Roman" panose="02020603050405020304" pitchFamily="18" charset="0"/>
              <a:cs typeface="Times New Roman" panose="02020603050405020304" pitchFamily="18" charset="0"/>
            </a:rPr>
            <a:t> </a:t>
          </a:r>
          <a:r>
            <a:rPr lang="uz-Cyrl-UZ" sz="3000" kern="1200" dirty="0" smtClean="0">
              <a:latin typeface="Times New Roman" panose="02020603050405020304" pitchFamily="18" charset="0"/>
              <a:cs typeface="Times New Roman" panose="02020603050405020304" pitchFamily="18" charset="0"/>
            </a:rPr>
            <a:t>gap  konstruksiyasida</a:t>
          </a:r>
          <a:r>
            <a:rPr lang="en-US" sz="3000" kern="1200" dirty="0" err="1" smtClean="0">
              <a:latin typeface="Times New Roman" panose="02020603050405020304" pitchFamily="18" charset="0"/>
              <a:cs typeface="Times New Roman" panose="02020603050405020304" pitchFamily="18" charset="0"/>
            </a:rPr>
            <a:t>gi</a:t>
          </a:r>
          <a:r>
            <a:rPr lang="uz-Cyrl-UZ" sz="3000" kern="1200" dirty="0" smtClean="0">
              <a:latin typeface="Times New Roman" panose="02020603050405020304" pitchFamily="18" charset="0"/>
              <a:cs typeface="Times New Roman" panose="02020603050405020304" pitchFamily="18" charset="0"/>
            </a:rPr>
            <a:t> to‘ldiruvchi vazifasini to‘</a:t>
          </a:r>
          <a:r>
            <a:rPr lang="en-US" sz="3000" kern="1200" dirty="0" err="1" smtClean="0">
              <a:latin typeface="Times New Roman" panose="02020603050405020304" pitchFamily="18" charset="0"/>
              <a:cs typeface="Times New Roman" panose="02020603050405020304" pitchFamily="18" charset="0"/>
            </a:rPr>
            <a:t>ldiruvchini</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tushirish</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orqali</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aniqlovchiga</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yuklab</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qo‘ygan</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va</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natijada</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aniqlovchi</a:t>
          </a:r>
          <a:r>
            <a:rPr lang="en-US" sz="3000" kern="1200" dirty="0" smtClean="0">
              <a:latin typeface="Times New Roman" panose="02020603050405020304" pitchFamily="18" charset="0"/>
              <a:cs typeface="Times New Roman" panose="02020603050405020304" pitchFamily="18" charset="0"/>
            </a:rPr>
            <a:t> gap </a:t>
          </a:r>
          <a:r>
            <a:rPr lang="en-US" sz="3000" kern="1200" dirty="0" err="1" smtClean="0">
              <a:latin typeface="Times New Roman" panose="02020603050405020304" pitchFamily="18" charset="0"/>
              <a:cs typeface="Times New Roman" panose="02020603050405020304" pitchFamily="18" charset="0"/>
            </a:rPr>
            <a:t>tarkibida</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to‘ldiruvchi</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vazifasini</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bajargan</a:t>
          </a:r>
          <a:r>
            <a:rPr lang="en-US" sz="3000" kern="1200" dirty="0" smtClean="0">
              <a:latin typeface="Times New Roman" panose="02020603050405020304" pitchFamily="18" charset="0"/>
              <a:cs typeface="Times New Roman" panose="02020603050405020304" pitchFamily="18" charset="0"/>
            </a:rPr>
            <a:t>. Bu </a:t>
          </a:r>
          <a:r>
            <a:rPr lang="en-US" sz="3000" kern="1200" dirty="0" err="1" smtClean="0">
              <a:latin typeface="Times New Roman" panose="02020603050405020304" pitchFamily="18" charset="0"/>
              <a:cs typeface="Times New Roman" panose="02020603050405020304" pitchFamily="18" charset="0"/>
            </a:rPr>
            <a:t>usul</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bizga</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metonimik</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ko‘chimni</a:t>
          </a:r>
          <a:r>
            <a:rPr lang="en-US" sz="3000" kern="1200" dirty="0" smtClean="0">
              <a:latin typeface="Times New Roman" panose="02020603050405020304" pitchFamily="18" charset="0"/>
              <a:cs typeface="Times New Roman" panose="02020603050405020304" pitchFamily="18" charset="0"/>
            </a:rPr>
            <a:t> ham </a:t>
          </a:r>
          <a:r>
            <a:rPr lang="en-US" sz="3000" kern="1200" dirty="0" err="1" smtClean="0">
              <a:latin typeface="Times New Roman" panose="02020603050405020304" pitchFamily="18" charset="0"/>
              <a:cs typeface="Times New Roman" panose="02020603050405020304" pitchFamily="18" charset="0"/>
            </a:rPr>
            <a:t>eslatib</a:t>
          </a:r>
          <a:r>
            <a:rPr lang="en-US" sz="3000" kern="1200" dirty="0" smtClean="0">
              <a:latin typeface="Times New Roman" panose="02020603050405020304" pitchFamily="18" charset="0"/>
              <a:cs typeface="Times New Roman" panose="02020603050405020304" pitchFamily="18" charset="0"/>
            </a:rPr>
            <a:t> </a:t>
          </a:r>
          <a:r>
            <a:rPr lang="en-US" sz="3000" kern="1200" dirty="0" err="1" smtClean="0">
              <a:latin typeface="Times New Roman" panose="02020603050405020304" pitchFamily="18" charset="0"/>
              <a:cs typeface="Times New Roman" panose="02020603050405020304" pitchFamily="18" charset="0"/>
            </a:rPr>
            <a:t>yuboradi</a:t>
          </a:r>
          <a:r>
            <a:rPr lang="en-US" sz="3000" kern="1200" dirty="0" smtClean="0">
              <a:latin typeface="Times New Roman" panose="02020603050405020304" pitchFamily="18" charset="0"/>
              <a:cs typeface="Times New Roman" panose="02020603050405020304" pitchFamily="18" charset="0"/>
            </a:rPr>
            <a:t>.</a:t>
          </a:r>
          <a:r>
            <a:rPr lang="ru-RU" sz="3000" kern="1200" dirty="0" smtClean="0">
              <a:latin typeface="Times New Roman" panose="02020603050405020304" pitchFamily="18" charset="0"/>
              <a:cs typeface="Times New Roman" panose="02020603050405020304" pitchFamily="18" charset="0"/>
            </a:rPr>
            <a:t> </a:t>
          </a:r>
          <a:r>
            <a:rPr lang="en-US" sz="2400" i="1" kern="1200" dirty="0" smtClean="0">
              <a:latin typeface="Times New Roman" panose="02020603050405020304" pitchFamily="18" charset="0"/>
              <a:cs typeface="Times New Roman" panose="02020603050405020304" pitchFamily="18" charset="0"/>
            </a:rPr>
            <a:t>(</a:t>
          </a:r>
          <a:r>
            <a:rPr lang="ru-RU" sz="2400" i="1" kern="1200" dirty="0" smtClean="0">
              <a:latin typeface="Times New Roman" panose="02020603050405020304" pitchFamily="18" charset="0"/>
              <a:cs typeface="Times New Roman" panose="02020603050405020304" pitchFamily="18" charset="0"/>
            </a:rPr>
            <a:t>Саид </a:t>
          </a:r>
          <a:r>
            <a:rPr lang="ru-RU" sz="2400" i="1" kern="1200" dirty="0" err="1" smtClean="0">
              <a:latin typeface="Times New Roman" panose="02020603050405020304" pitchFamily="18" charset="0"/>
              <a:cs typeface="Times New Roman" panose="02020603050405020304" pitchFamily="18" charset="0"/>
            </a:rPr>
            <a:t>Аҳмад</a:t>
          </a:r>
          <a:r>
            <a:rPr lang="ru-RU" sz="2400" i="1" kern="1200" dirty="0" smtClean="0">
              <a:latin typeface="Times New Roman" panose="02020603050405020304" pitchFamily="18" charset="0"/>
              <a:cs typeface="Times New Roman" panose="02020603050405020304" pitchFamily="18" charset="0"/>
            </a:rPr>
            <a:t>.</a:t>
          </a:r>
          <a:r>
            <a:rPr lang="ru-RU" sz="2400" b="1" i="1" kern="1200" dirty="0" smtClean="0">
              <a:latin typeface="Times New Roman" panose="02020603050405020304" pitchFamily="18" charset="0"/>
              <a:cs typeface="Times New Roman" panose="02020603050405020304" pitchFamily="18" charset="0"/>
            </a:rPr>
            <a:t> </a:t>
          </a:r>
          <a:r>
            <a:rPr lang="ru-RU" sz="2400" i="1" kern="1200" dirty="0" err="1" smtClean="0">
              <a:latin typeface="Times New Roman" panose="02020603050405020304" pitchFamily="18" charset="0"/>
              <a:cs typeface="Times New Roman" panose="02020603050405020304" pitchFamily="18" charset="0"/>
            </a:rPr>
            <a:t>Йўқотганларим</a:t>
          </a:r>
          <a:r>
            <a:rPr lang="ru-RU" sz="2400" i="1" kern="1200" dirty="0" smtClean="0">
              <a:latin typeface="Times New Roman" panose="02020603050405020304" pitchFamily="18" charset="0"/>
              <a:cs typeface="Times New Roman" panose="02020603050405020304" pitchFamily="18" charset="0"/>
            </a:rPr>
            <a:t> </a:t>
          </a:r>
          <a:r>
            <a:rPr lang="ru-RU" sz="2400" i="1" kern="1200" dirty="0" err="1" smtClean="0">
              <a:latin typeface="Times New Roman" panose="02020603050405020304" pitchFamily="18" charset="0"/>
              <a:cs typeface="Times New Roman" panose="02020603050405020304" pitchFamily="18" charset="0"/>
            </a:rPr>
            <a:t>ва</a:t>
          </a:r>
          <a:r>
            <a:rPr lang="ru-RU" sz="2400" i="1" kern="1200" dirty="0" smtClean="0">
              <a:latin typeface="Times New Roman" panose="02020603050405020304" pitchFamily="18" charset="0"/>
              <a:cs typeface="Times New Roman" panose="02020603050405020304" pitchFamily="18" charset="0"/>
            </a:rPr>
            <a:t> </a:t>
          </a:r>
          <a:r>
            <a:rPr lang="ru-RU" sz="2400" i="1" kern="1200" dirty="0" err="1" smtClean="0">
              <a:latin typeface="Times New Roman" panose="02020603050405020304" pitchFamily="18" charset="0"/>
              <a:cs typeface="Times New Roman" panose="02020603050405020304" pitchFamily="18" charset="0"/>
            </a:rPr>
            <a:t>топганларим</a:t>
          </a:r>
          <a:r>
            <a:rPr lang="ru-RU" sz="240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 </a:t>
          </a:r>
          <a:r>
            <a:rPr lang="en-US" sz="2400" i="1" kern="1200" dirty="0" smtClean="0">
              <a:latin typeface="Times New Roman" panose="02020603050405020304" pitchFamily="18" charset="0"/>
              <a:cs typeface="Times New Roman" panose="02020603050405020304" pitchFamily="18" charset="0"/>
            </a:rPr>
            <a:t>Toshkent</a:t>
          </a:r>
          <a:r>
            <a:rPr lang="ru-RU" sz="2400" i="1" kern="1200" dirty="0" smtClean="0">
              <a:latin typeface="Times New Roman" panose="02020603050405020304" pitchFamily="18" charset="0"/>
              <a:cs typeface="Times New Roman" panose="02020603050405020304" pitchFamily="18" charset="0"/>
            </a:rPr>
            <a:t>.: “</a:t>
          </a:r>
          <a:r>
            <a:rPr lang="en-US" sz="2400" i="1" kern="1200" dirty="0" err="1" smtClean="0">
              <a:latin typeface="Times New Roman" panose="02020603050405020304" pitchFamily="18" charset="0"/>
              <a:cs typeface="Times New Roman" panose="02020603050405020304" pitchFamily="18" charset="0"/>
            </a:rPr>
            <a:t>Sanostandart</a:t>
          </a:r>
          <a:r>
            <a:rPr lang="ru-RU" sz="2400" i="1" kern="1200" dirty="0" smtClean="0">
              <a:latin typeface="Times New Roman" panose="02020603050405020304" pitchFamily="18" charset="0"/>
              <a:cs typeface="Times New Roman" panose="02020603050405020304" pitchFamily="18" charset="0"/>
            </a:rPr>
            <a:t>” </a:t>
          </a:r>
          <a:r>
            <a:rPr lang="ru-RU" sz="2400" i="1" kern="1200" dirty="0" err="1" smtClean="0">
              <a:latin typeface="Times New Roman" panose="02020603050405020304" pitchFamily="18" charset="0"/>
              <a:cs typeface="Times New Roman" panose="02020603050405020304" pitchFamily="18" charset="0"/>
            </a:rPr>
            <a:t>нашриёти</a:t>
          </a:r>
          <a:r>
            <a:rPr lang="ru-RU" sz="2400" i="1" kern="1200" dirty="0" smtClean="0">
              <a:latin typeface="Times New Roman" panose="02020603050405020304" pitchFamily="18" charset="0"/>
              <a:cs typeface="Times New Roman" panose="02020603050405020304" pitchFamily="18" charset="0"/>
            </a:rPr>
            <a:t>, 2014. </a:t>
          </a:r>
          <a:r>
            <a:rPr lang="ru-RU" sz="2400" i="1" kern="1200" dirty="0" err="1" smtClean="0">
              <a:latin typeface="Times New Roman" panose="02020603050405020304" pitchFamily="18" charset="0"/>
              <a:cs typeface="Times New Roman" panose="02020603050405020304" pitchFamily="18" charset="0"/>
            </a:rPr>
            <a:t>Хотиралар</a:t>
          </a:r>
          <a:r>
            <a:rPr lang="ru-RU" sz="2400" i="1" kern="1200" dirty="0" smtClean="0">
              <a:latin typeface="Times New Roman" panose="02020603050405020304" pitchFamily="18" charset="0"/>
              <a:cs typeface="Times New Roman" panose="02020603050405020304" pitchFamily="18" charset="0"/>
            </a:rPr>
            <a:t>. </a:t>
          </a:r>
          <a:r>
            <a:rPr lang="ru-RU" sz="2400" i="1" kern="1200" dirty="0" err="1" smtClean="0">
              <a:latin typeface="Times New Roman" panose="02020603050405020304" pitchFamily="18" charset="0"/>
              <a:cs typeface="Times New Roman" panose="02020603050405020304" pitchFamily="18" charset="0"/>
            </a:rPr>
            <a:t>Адабий</a:t>
          </a:r>
          <a:r>
            <a:rPr lang="ru-RU" sz="2400" i="1" kern="1200" dirty="0" smtClean="0">
              <a:latin typeface="Times New Roman" panose="02020603050405020304" pitchFamily="18" charset="0"/>
              <a:cs typeface="Times New Roman" panose="02020603050405020304" pitchFamily="18" charset="0"/>
            </a:rPr>
            <a:t> </a:t>
          </a:r>
          <a:r>
            <a:rPr lang="ru-RU" sz="2400" i="1" kern="1200" dirty="0" err="1" smtClean="0">
              <a:latin typeface="Times New Roman" panose="02020603050405020304" pitchFamily="18" charset="0"/>
              <a:cs typeface="Times New Roman" panose="02020603050405020304" pitchFamily="18" charset="0"/>
            </a:rPr>
            <a:t>ўйлар</a:t>
          </a:r>
          <a:r>
            <a:rPr lang="ru-RU" sz="2400" i="1" kern="1200" dirty="0" smtClean="0">
              <a:latin typeface="Times New Roman" panose="02020603050405020304" pitchFamily="18" charset="0"/>
              <a:cs typeface="Times New Roman" panose="02020603050405020304" pitchFamily="18" charset="0"/>
            </a:rPr>
            <a:t>.</a:t>
          </a:r>
          <a:r>
            <a:rPr lang="uz-Latn-UZ" sz="2400" i="1" kern="1200" dirty="0" smtClean="0">
              <a:latin typeface="Times New Roman" panose="02020603050405020304" pitchFamily="18" charset="0"/>
              <a:cs typeface="Times New Roman" panose="02020603050405020304" pitchFamily="18" charset="0"/>
            </a:rPr>
            <a:t> 106</a:t>
          </a:r>
          <a:r>
            <a:rPr lang="ru-RU" sz="2400" i="1" kern="1200" dirty="0" smtClean="0">
              <a:latin typeface="Times New Roman" panose="02020603050405020304" pitchFamily="18" charset="0"/>
              <a:cs typeface="Times New Roman" panose="02020603050405020304" pitchFamily="18" charset="0"/>
            </a:rPr>
            <a:t>-б</a:t>
          </a:r>
          <a:r>
            <a:rPr lang="en-US" sz="2400" i="1" kern="1200" dirty="0" smtClean="0">
              <a:latin typeface="Times New Roman" panose="02020603050405020304" pitchFamily="18" charset="0"/>
              <a:cs typeface="Times New Roman" panose="02020603050405020304" pitchFamily="18" charset="0"/>
            </a:rPr>
            <a:t>)</a:t>
          </a:r>
          <a:endParaRPr lang="ru-RU" sz="2400" i="1" kern="1200" dirty="0">
            <a:latin typeface="Times New Roman" panose="02020603050405020304" pitchFamily="18" charset="0"/>
            <a:cs typeface="Times New Roman" panose="02020603050405020304" pitchFamily="18" charset="0"/>
          </a:endParaRPr>
        </a:p>
      </dsp:txBody>
      <dsp:txXfrm>
        <a:off x="196760" y="592394"/>
        <a:ext cx="10122080" cy="363713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CB1CE-D826-4D02-A151-27A400369761}">
      <dsp:nvSpPr>
        <dsp:cNvPr id="0" name=""/>
        <dsp:cNvSpPr/>
      </dsp:nvSpPr>
      <dsp:spPr>
        <a:xfrm>
          <a:off x="26126" y="0"/>
          <a:ext cx="1325563" cy="1325563"/>
        </a:xfrm>
        <a:prstGeom prst="pie">
          <a:avLst>
            <a:gd name="adj1" fmla="val 5400000"/>
            <a:gd name="adj2" fmla="val 162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DAC4E6B-8D8D-45D9-85AD-3653223800EC}">
      <dsp:nvSpPr>
        <dsp:cNvPr id="0" name=""/>
        <dsp:cNvSpPr/>
      </dsp:nvSpPr>
      <dsp:spPr>
        <a:xfrm>
          <a:off x="662781" y="0"/>
          <a:ext cx="10085772" cy="1325563"/>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US" sz="6100" b="1" kern="1200" dirty="0" smtClean="0"/>
            <a:t>Ellipsis</a:t>
          </a:r>
          <a:endParaRPr lang="ru-RU" sz="6100" kern="1200" dirty="0"/>
        </a:p>
      </dsp:txBody>
      <dsp:txXfrm>
        <a:off x="662781" y="0"/>
        <a:ext cx="10085772" cy="132556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8256C-673D-4C7D-9C0C-BEB4BEF129E2}">
      <dsp:nvSpPr>
        <dsp:cNvPr id="0" name=""/>
        <dsp:cNvSpPr/>
      </dsp:nvSpPr>
      <dsp:spPr>
        <a:xfrm>
          <a:off x="0" y="7263"/>
          <a:ext cx="10515600" cy="887445"/>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kern="1200" smtClean="0"/>
            <a:t>Emotsional gaplar</a:t>
          </a:r>
          <a:endParaRPr lang="ru-RU" sz="3700" kern="1200"/>
        </a:p>
      </dsp:txBody>
      <dsp:txXfrm>
        <a:off x="43321" y="50584"/>
        <a:ext cx="10428958" cy="80080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8FA9D-4A5A-461E-B388-DFD1D5008050}">
      <dsp:nvSpPr>
        <dsp:cNvPr id="0" name=""/>
        <dsp:cNvSpPr/>
      </dsp:nvSpPr>
      <dsp:spPr>
        <a:xfrm>
          <a:off x="0" y="20730"/>
          <a:ext cx="10996749" cy="110331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b="1" kern="1200" smtClean="0"/>
            <a:t>Ritorik so‘roq gaplar</a:t>
          </a:r>
          <a:endParaRPr lang="ru-RU" sz="4600" kern="1200"/>
        </a:p>
      </dsp:txBody>
      <dsp:txXfrm>
        <a:off x="53859" y="74589"/>
        <a:ext cx="10889031" cy="995592"/>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CBA0-199D-4FBC-BAF2-519236333414}">
      <dsp:nvSpPr>
        <dsp:cNvPr id="0" name=""/>
        <dsp:cNvSpPr/>
      </dsp:nvSpPr>
      <dsp:spPr>
        <a:xfrm>
          <a:off x="0" y="189822"/>
          <a:ext cx="11207932" cy="4492800"/>
        </a:xfrm>
        <a:prstGeom prst="round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i="1" kern="1200" smtClean="0"/>
            <a:t>«Azizim, oltmish yillik qadrdonim, nahotki, endi yo‘qsan? Nahotki shu yorug‘ jahonga oshiq-sarmast ko‘zlaring bir umrga yumildi?» </a:t>
          </a:r>
          <a:r>
            <a:rPr lang="en-US" sz="3000" kern="1200" smtClean="0"/>
            <a:t>Ushbu xotira matnni tarkibidagi gapdan</a:t>
          </a:r>
          <a:r>
            <a:rPr lang="en-US" sz="3000" i="1" kern="1200" smtClean="0"/>
            <a:t> </a:t>
          </a:r>
          <a:r>
            <a:rPr lang="en-US" sz="3000" kern="1200" smtClean="0"/>
            <a:t>ajablanish, achinish, shubha va gumonsirash kabi ma’nolar ifodalangan bo‘lib, matndagi nutq monolog ko‘rinishida</a:t>
          </a:r>
          <a:r>
            <a:rPr lang="en-US" sz="3000" i="1" kern="1200" smtClean="0"/>
            <a:t> </a:t>
          </a:r>
          <a:r>
            <a:rPr lang="en-US" sz="3000" kern="1200" smtClean="0"/>
            <a:t> bo‘lgan va ichki nutq qo‘llanilgan. Ushbu gap tarkibida </a:t>
          </a:r>
          <a:r>
            <a:rPr lang="en-US" sz="3000" i="1" kern="1200" smtClean="0"/>
            <a:t>nahotki</a:t>
          </a:r>
          <a:r>
            <a:rPr lang="en-US" sz="3000" kern="1200" smtClean="0"/>
            <a:t> ta’kidni kuchaytiruvchi so‘zlar qatnashib, kuchli emotsiya bilan  ta’kidlanishi uchun xizmat qilgan.</a:t>
          </a:r>
          <a:r>
            <a:rPr lang="ru-RU" sz="3000" kern="1200" smtClean="0"/>
            <a:t> </a:t>
          </a:r>
          <a:r>
            <a:rPr lang="en-US" sz="3000" i="1" kern="1200" smtClean="0"/>
            <a:t>(</a:t>
          </a:r>
          <a:r>
            <a:rPr lang="ru-RU" sz="3000" i="1" kern="1200" smtClean="0"/>
            <a:t>Саид Аҳмад</a:t>
          </a:r>
          <a:r>
            <a:rPr lang="en-US" sz="3000" i="1" kern="1200" smtClean="0"/>
            <a:t>.</a:t>
          </a:r>
          <a:r>
            <a:rPr lang="en-US" sz="3000" b="1" i="1" kern="1200" smtClean="0"/>
            <a:t> </a:t>
          </a:r>
          <a:r>
            <a:rPr lang="ru-RU" sz="3000" i="1" kern="1200" smtClean="0"/>
            <a:t>Йўқотганларим ва топганларим</a:t>
          </a:r>
          <a:r>
            <a:rPr lang="en-US" sz="3000" i="1" kern="1200" smtClean="0"/>
            <a:t>. </a:t>
          </a:r>
          <a:r>
            <a:rPr lang="en-US" sz="3000" b="1" i="1" kern="1200" smtClean="0"/>
            <a:t>— </a:t>
          </a:r>
          <a:r>
            <a:rPr lang="en-US" sz="3000" i="1" kern="1200" smtClean="0"/>
            <a:t>Toshkent.: “Sanostandart” </a:t>
          </a:r>
          <a:r>
            <a:rPr lang="ru-RU" sz="3000" i="1" kern="1200" smtClean="0"/>
            <a:t>нашриёти</a:t>
          </a:r>
          <a:r>
            <a:rPr lang="en-US" sz="3000" i="1" kern="1200" smtClean="0"/>
            <a:t>, 2014. </a:t>
          </a:r>
          <a:r>
            <a:rPr lang="ru-RU" sz="3000" i="1" kern="1200" smtClean="0"/>
            <a:t>Хотиралар</a:t>
          </a:r>
          <a:r>
            <a:rPr lang="en-US" sz="3000" i="1" kern="1200" smtClean="0"/>
            <a:t>. </a:t>
          </a:r>
          <a:r>
            <a:rPr lang="ru-RU" sz="3000" i="1" kern="1200" smtClean="0"/>
            <a:t>Адабий ўйлар</a:t>
          </a:r>
          <a:r>
            <a:rPr lang="en-US" sz="3000" i="1" kern="1200" smtClean="0"/>
            <a:t>.</a:t>
          </a:r>
          <a:r>
            <a:rPr lang="uz-Latn-UZ" sz="3000" i="1" kern="1200" smtClean="0"/>
            <a:t> 176</a:t>
          </a:r>
          <a:r>
            <a:rPr lang="en-US" sz="3000" i="1" kern="1200" smtClean="0"/>
            <a:t>-</a:t>
          </a:r>
          <a:r>
            <a:rPr lang="ru-RU" sz="3000" i="1" kern="1200" smtClean="0"/>
            <a:t>б</a:t>
          </a:r>
          <a:r>
            <a:rPr lang="en-US" sz="3000" i="1" kern="1200" smtClean="0"/>
            <a:t>)</a:t>
          </a:r>
          <a:endParaRPr lang="ru-RU" sz="3000" kern="1200"/>
        </a:p>
      </dsp:txBody>
      <dsp:txXfrm>
        <a:off x="219320" y="409142"/>
        <a:ext cx="10769292" cy="4054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973591-1945-4B74-9AE4-BACA1C9E749F}">
      <dsp:nvSpPr>
        <dsp:cNvPr id="0" name=""/>
        <dsp:cNvSpPr/>
      </dsp:nvSpPr>
      <dsp:spPr>
        <a:xfrm>
          <a:off x="-5484672" y="-839762"/>
          <a:ext cx="6530471" cy="6530471"/>
        </a:xfrm>
        <a:prstGeom prst="blockArc">
          <a:avLst>
            <a:gd name="adj1" fmla="val 18900000"/>
            <a:gd name="adj2" fmla="val 2700000"/>
            <a:gd name="adj3" fmla="val 331"/>
          </a:avLst>
        </a:prstGeom>
        <a:noFill/>
        <a:ln w="12700" cap="flat" cmpd="sng" algn="ctr">
          <a:solidFill>
            <a:schemeClr val="accent5">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6617876-555C-4F90-A136-3A48583B87E9}">
      <dsp:nvSpPr>
        <dsp:cNvPr id="0" name=""/>
        <dsp:cNvSpPr/>
      </dsp:nvSpPr>
      <dsp:spPr>
        <a:xfrm>
          <a:off x="457256" y="303087"/>
          <a:ext cx="11362327" cy="606562"/>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1459" tIns="68580" rIns="68580" bIns="68580" numCol="1" spcCol="1270" anchor="ctr" anchorCtr="0">
          <a:noAutofit/>
        </a:bodyPr>
        <a:lstStyle/>
        <a:p>
          <a:pPr lvl="0" algn="l" defTabSz="1200150" rtl="0">
            <a:lnSpc>
              <a:spcPct val="90000"/>
            </a:lnSpc>
            <a:spcBef>
              <a:spcPct val="0"/>
            </a:spcBef>
            <a:spcAft>
              <a:spcPct val="35000"/>
            </a:spcAft>
          </a:pPr>
          <a:r>
            <a:rPr lang="en-US" sz="2700" b="1" strike="noStrike" kern="1200" smtClean="0">
              <a:solidFill>
                <a:schemeClr val="tx1"/>
              </a:solidFill>
              <a:effectLst>
                <a:outerShdw blurRad="38100" dist="38100" dir="2700000" algn="tl">
                  <a:srgbClr val="000000">
                    <a:alpha val="43137"/>
                  </a:srgbClr>
                </a:outerShdw>
              </a:effectLst>
            </a:rPr>
            <a:t>- Xotira matni tushunchasi va semantik-strukturasi ochib berish;</a:t>
          </a:r>
          <a:endParaRPr lang="ru-RU" sz="2700" b="1" strike="noStrike" kern="1200" dirty="0">
            <a:solidFill>
              <a:schemeClr val="tx1"/>
            </a:solidFill>
            <a:effectLst>
              <a:outerShdw blurRad="38100" dist="38100" dir="2700000" algn="tl">
                <a:srgbClr val="000000">
                  <a:alpha val="43137"/>
                </a:srgbClr>
              </a:outerShdw>
            </a:effectLst>
          </a:endParaRPr>
        </a:p>
      </dsp:txBody>
      <dsp:txXfrm>
        <a:off x="457256" y="303087"/>
        <a:ext cx="11362327" cy="606562"/>
      </dsp:txXfrm>
    </dsp:sp>
    <dsp:sp modelId="{04C457FC-1B58-479D-AEB2-97C8D7DE6CB6}">
      <dsp:nvSpPr>
        <dsp:cNvPr id="0" name=""/>
        <dsp:cNvSpPr/>
      </dsp:nvSpPr>
      <dsp:spPr>
        <a:xfrm>
          <a:off x="78155" y="227266"/>
          <a:ext cx="758202" cy="75820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CA3FCEE4-8609-4AC3-826B-F7C1263A6321}">
      <dsp:nvSpPr>
        <dsp:cNvPr id="0" name=""/>
        <dsp:cNvSpPr/>
      </dsp:nvSpPr>
      <dsp:spPr>
        <a:xfrm>
          <a:off x="891901" y="1212639"/>
          <a:ext cx="10927682" cy="606562"/>
        </a:xfrm>
        <a:prstGeom prst="rect">
          <a:avLst/>
        </a:prstGeom>
        <a:solidFill>
          <a:schemeClr val="accent4">
            <a:hueOff val="2598923"/>
            <a:satOff val="-11992"/>
            <a:lumOff val="44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1459" tIns="68580" rIns="68580" bIns="68580" numCol="1" spcCol="1270" anchor="ctr" anchorCtr="0">
          <a:noAutofit/>
        </a:bodyPr>
        <a:lstStyle/>
        <a:p>
          <a:pPr lvl="0" algn="l" defTabSz="1200150" rtl="0">
            <a:lnSpc>
              <a:spcPct val="90000"/>
            </a:lnSpc>
            <a:spcBef>
              <a:spcPct val="0"/>
            </a:spcBef>
            <a:spcAft>
              <a:spcPct val="35000"/>
            </a:spcAft>
          </a:pPr>
          <a:r>
            <a:rPr lang="en-US" sz="2700" b="1" strike="noStrike" kern="1200" smtClean="0">
              <a:solidFill>
                <a:schemeClr val="tx1"/>
              </a:solidFill>
              <a:effectLst>
                <a:outerShdw blurRad="38100" dist="38100" dir="2700000" algn="tl">
                  <a:srgbClr val="000000">
                    <a:alpha val="43137"/>
                  </a:srgbClr>
                </a:outerShdw>
              </a:effectLst>
            </a:rPr>
            <a:t>- Xotira matnlarining tipologik xususiyatlari va bo‘linishlari aniqlash;</a:t>
          </a:r>
          <a:endParaRPr lang="ru-RU" sz="2700" b="1" strike="noStrike" kern="1200">
            <a:solidFill>
              <a:schemeClr val="tx1"/>
            </a:solidFill>
            <a:effectLst>
              <a:outerShdw blurRad="38100" dist="38100" dir="2700000" algn="tl">
                <a:srgbClr val="000000">
                  <a:alpha val="43137"/>
                </a:srgbClr>
              </a:outerShdw>
            </a:effectLst>
          </a:endParaRPr>
        </a:p>
      </dsp:txBody>
      <dsp:txXfrm>
        <a:off x="891901" y="1212639"/>
        <a:ext cx="10927682" cy="606562"/>
      </dsp:txXfrm>
    </dsp:sp>
    <dsp:sp modelId="{3192CCA8-4A27-40BB-9F87-A7E7E111C37B}">
      <dsp:nvSpPr>
        <dsp:cNvPr id="0" name=""/>
        <dsp:cNvSpPr/>
      </dsp:nvSpPr>
      <dsp:spPr>
        <a:xfrm>
          <a:off x="512800" y="1136819"/>
          <a:ext cx="758202" cy="75820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F9CC001E-BB75-4BE0-8F83-A4A2FBD67BE4}">
      <dsp:nvSpPr>
        <dsp:cNvPr id="0" name=""/>
        <dsp:cNvSpPr/>
      </dsp:nvSpPr>
      <dsp:spPr>
        <a:xfrm>
          <a:off x="1025302" y="2122191"/>
          <a:ext cx="10794281" cy="606562"/>
        </a:xfrm>
        <a:prstGeom prst="rect">
          <a:avLst/>
        </a:prstGeom>
        <a:solidFill>
          <a:schemeClr val="accent4">
            <a:hueOff val="5197846"/>
            <a:satOff val="-23984"/>
            <a:lumOff val="88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1459" tIns="68580" rIns="68580" bIns="68580" numCol="1" spcCol="1270" anchor="ctr" anchorCtr="0">
          <a:noAutofit/>
        </a:bodyPr>
        <a:lstStyle/>
        <a:p>
          <a:pPr lvl="0" algn="l" defTabSz="1200150" rtl="0">
            <a:lnSpc>
              <a:spcPct val="90000"/>
            </a:lnSpc>
            <a:spcBef>
              <a:spcPct val="0"/>
            </a:spcBef>
            <a:spcAft>
              <a:spcPct val="35000"/>
            </a:spcAft>
          </a:pPr>
          <a:r>
            <a:rPr lang="en-US" sz="2700" b="1" strike="noStrike" kern="1200" smtClean="0">
              <a:solidFill>
                <a:schemeClr val="tx1"/>
              </a:solidFill>
              <a:effectLst>
                <a:outerShdw blurRad="38100" dist="38100" dir="2700000" algn="tl">
                  <a:srgbClr val="000000">
                    <a:alpha val="43137"/>
                  </a:srgbClr>
                </a:outerShdw>
              </a:effectLst>
            </a:rPr>
            <a:t>- Xotira matn sintaktik vositalarining imkoniyatlarini ochib berish;</a:t>
          </a:r>
          <a:endParaRPr lang="ru-RU" sz="2700" b="1" strike="noStrike" kern="1200">
            <a:solidFill>
              <a:schemeClr val="tx1"/>
            </a:solidFill>
            <a:effectLst>
              <a:outerShdw blurRad="38100" dist="38100" dir="2700000" algn="tl">
                <a:srgbClr val="000000">
                  <a:alpha val="43137"/>
                </a:srgbClr>
              </a:outerShdw>
            </a:effectLst>
          </a:endParaRPr>
        </a:p>
      </dsp:txBody>
      <dsp:txXfrm>
        <a:off x="1025302" y="2122191"/>
        <a:ext cx="10794281" cy="606562"/>
      </dsp:txXfrm>
    </dsp:sp>
    <dsp:sp modelId="{FCE6278A-9621-4F5F-92DB-E7ADEFB657C0}">
      <dsp:nvSpPr>
        <dsp:cNvPr id="0" name=""/>
        <dsp:cNvSpPr/>
      </dsp:nvSpPr>
      <dsp:spPr>
        <a:xfrm>
          <a:off x="646201" y="2046371"/>
          <a:ext cx="758202" cy="75820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30B06D24-6C28-47D8-9DE4-98B16FC5E48A}">
      <dsp:nvSpPr>
        <dsp:cNvPr id="0" name=""/>
        <dsp:cNvSpPr/>
      </dsp:nvSpPr>
      <dsp:spPr>
        <a:xfrm>
          <a:off x="891901" y="3031744"/>
          <a:ext cx="10927682" cy="606562"/>
        </a:xfrm>
        <a:prstGeom prst="rect">
          <a:avLst/>
        </a:prstGeom>
        <a:solidFill>
          <a:schemeClr val="accent4">
            <a:hueOff val="7796769"/>
            <a:satOff val="-35976"/>
            <a:lumOff val="132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1459" tIns="68580" rIns="68580" bIns="68580" numCol="1" spcCol="1270" anchor="ctr" anchorCtr="0">
          <a:noAutofit/>
        </a:bodyPr>
        <a:lstStyle/>
        <a:p>
          <a:pPr lvl="0" algn="l" defTabSz="1200150" rtl="0">
            <a:lnSpc>
              <a:spcPct val="90000"/>
            </a:lnSpc>
            <a:spcBef>
              <a:spcPct val="0"/>
            </a:spcBef>
            <a:spcAft>
              <a:spcPct val="35000"/>
            </a:spcAft>
          </a:pPr>
          <a:r>
            <a:rPr lang="en-US" sz="2700" b="1" strike="noStrike" kern="1200" smtClean="0">
              <a:solidFill>
                <a:schemeClr val="tx1"/>
              </a:solidFill>
              <a:effectLst>
                <a:outerShdw blurRad="38100" dist="38100" dir="2700000" algn="tl">
                  <a:srgbClr val="000000">
                    <a:alpha val="43137"/>
                  </a:srgbClr>
                </a:outerShdw>
              </a:effectLst>
            </a:rPr>
            <a:t>- Xotira matnlarining funksional-uslubiy belgilarini aniqlash;</a:t>
          </a:r>
          <a:endParaRPr lang="ru-RU" sz="2700" b="1" strike="noStrike" kern="1200">
            <a:solidFill>
              <a:schemeClr val="tx1"/>
            </a:solidFill>
            <a:effectLst>
              <a:outerShdw blurRad="38100" dist="38100" dir="2700000" algn="tl">
                <a:srgbClr val="000000">
                  <a:alpha val="43137"/>
                </a:srgbClr>
              </a:outerShdw>
            </a:effectLst>
          </a:endParaRPr>
        </a:p>
      </dsp:txBody>
      <dsp:txXfrm>
        <a:off x="891901" y="3031744"/>
        <a:ext cx="10927682" cy="606562"/>
      </dsp:txXfrm>
    </dsp:sp>
    <dsp:sp modelId="{F82B8193-6BB6-419B-82F1-1F56EF883BB2}">
      <dsp:nvSpPr>
        <dsp:cNvPr id="0" name=""/>
        <dsp:cNvSpPr/>
      </dsp:nvSpPr>
      <dsp:spPr>
        <a:xfrm>
          <a:off x="512800" y="2955923"/>
          <a:ext cx="758202" cy="75820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5D8FC57-BDDD-4522-B728-C1DD4BE5FFBD}">
      <dsp:nvSpPr>
        <dsp:cNvPr id="0" name=""/>
        <dsp:cNvSpPr/>
      </dsp:nvSpPr>
      <dsp:spPr>
        <a:xfrm>
          <a:off x="457256" y="3941296"/>
          <a:ext cx="11362327" cy="606562"/>
        </a:xfrm>
        <a:prstGeom prst="rect">
          <a:avLst/>
        </a:prstGeom>
        <a:solidFill>
          <a:schemeClr val="accent4">
            <a:hueOff val="10395692"/>
            <a:satOff val="-47968"/>
            <a:lumOff val="176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1459" tIns="68580" rIns="68580" bIns="68580" numCol="1" spcCol="1270" anchor="ctr" anchorCtr="0">
          <a:noAutofit/>
        </a:bodyPr>
        <a:lstStyle/>
        <a:p>
          <a:pPr lvl="0" algn="l" defTabSz="1200150" rtl="0">
            <a:lnSpc>
              <a:spcPct val="90000"/>
            </a:lnSpc>
            <a:spcBef>
              <a:spcPct val="0"/>
            </a:spcBef>
            <a:spcAft>
              <a:spcPct val="35000"/>
            </a:spcAft>
          </a:pPr>
          <a:r>
            <a:rPr lang="en-US" sz="2700" b="1" strike="noStrike" kern="1200" smtClean="0">
              <a:solidFill>
                <a:schemeClr val="tx1"/>
              </a:solidFill>
              <a:effectLst>
                <a:outerShdw blurRad="38100" dist="38100" dir="2700000" algn="tl">
                  <a:srgbClr val="000000">
                    <a:alpha val="43137"/>
                  </a:srgbClr>
                </a:outerShdw>
              </a:effectLst>
            </a:rPr>
            <a:t>- Xotira matnlarining kognitiv va lingvomadaniy belgilarini ko‘rsatib berish.</a:t>
          </a:r>
          <a:endParaRPr lang="ru-RU" sz="2700" b="1" strike="noStrike" kern="1200">
            <a:solidFill>
              <a:schemeClr val="tx1"/>
            </a:solidFill>
            <a:effectLst>
              <a:outerShdw blurRad="38100" dist="38100" dir="2700000" algn="tl">
                <a:srgbClr val="000000">
                  <a:alpha val="43137"/>
                </a:srgbClr>
              </a:outerShdw>
            </a:effectLst>
          </a:endParaRPr>
        </a:p>
      </dsp:txBody>
      <dsp:txXfrm>
        <a:off x="457256" y="3941296"/>
        <a:ext cx="11362327" cy="606562"/>
      </dsp:txXfrm>
    </dsp:sp>
    <dsp:sp modelId="{0887755D-8886-495F-9EAF-2956A24D14D8}">
      <dsp:nvSpPr>
        <dsp:cNvPr id="0" name=""/>
        <dsp:cNvSpPr/>
      </dsp:nvSpPr>
      <dsp:spPr>
        <a:xfrm>
          <a:off x="78155" y="3865476"/>
          <a:ext cx="758202" cy="75820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4E18DD-108E-46D3-99F9-ECC5812CB12B}">
      <dsp:nvSpPr>
        <dsp:cNvPr id="0" name=""/>
        <dsp:cNvSpPr/>
      </dsp:nvSpPr>
      <dsp:spPr>
        <a:xfrm>
          <a:off x="1420" y="290996"/>
          <a:ext cx="11637615" cy="5818807"/>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r>
            <a:rPr lang="en-US" sz="3700" kern="1200" dirty="0" err="1" smtClean="0"/>
            <a:t>Bundan</a:t>
          </a:r>
          <a:r>
            <a:rPr lang="en-US" sz="3700" kern="1200" dirty="0" smtClean="0"/>
            <a:t> </a:t>
          </a:r>
          <a:r>
            <a:rPr lang="en-US" sz="3700" kern="1200" dirty="0" err="1" smtClean="0"/>
            <a:t>tashqari</a:t>
          </a:r>
          <a:r>
            <a:rPr lang="en-US" sz="3700" kern="1200" dirty="0" smtClean="0"/>
            <a:t> </a:t>
          </a:r>
          <a:r>
            <a:rPr lang="en-US" sz="3700" kern="1200" dirty="0" err="1" smtClean="0"/>
            <a:t>ushbu</a:t>
          </a:r>
          <a:r>
            <a:rPr lang="en-US" sz="3700" kern="1200" dirty="0" smtClean="0"/>
            <a:t> </a:t>
          </a:r>
          <a:r>
            <a:rPr lang="en-US" sz="3700" kern="1200" dirty="0" err="1" smtClean="0"/>
            <a:t>misolga</a:t>
          </a:r>
          <a:r>
            <a:rPr lang="en-US" sz="3700" kern="1200" dirty="0" smtClean="0"/>
            <a:t> </a:t>
          </a:r>
          <a:r>
            <a:rPr lang="en-US" sz="3700" kern="1200" dirty="0" err="1" smtClean="0"/>
            <a:t>ahamiyat</a:t>
          </a:r>
          <a:r>
            <a:rPr lang="en-US" sz="3700" kern="1200" dirty="0" smtClean="0"/>
            <a:t> </a:t>
          </a:r>
          <a:r>
            <a:rPr lang="en-US" sz="3700" kern="1200" dirty="0" err="1" smtClean="0"/>
            <a:t>qaratsak</a:t>
          </a:r>
          <a:r>
            <a:rPr lang="en-US" sz="3700" kern="1200" dirty="0" smtClean="0"/>
            <a:t>: </a:t>
          </a:r>
          <a:r>
            <a:rPr lang="en-US" sz="3700" i="1" kern="1200" dirty="0" smtClean="0"/>
            <a:t>«—Jon </a:t>
          </a:r>
          <a:r>
            <a:rPr lang="en-US" sz="3700" i="1" kern="1200" dirty="0" err="1" smtClean="0"/>
            <a:t>uka</a:t>
          </a:r>
          <a:r>
            <a:rPr lang="en-US" sz="3700" i="1" kern="1200" dirty="0" smtClean="0"/>
            <a:t>, </a:t>
          </a:r>
          <a:r>
            <a:rPr lang="en-US" sz="3700" i="1" kern="1200" dirty="0" err="1" smtClean="0"/>
            <a:t>bitta</a:t>
          </a:r>
          <a:r>
            <a:rPr lang="en-US" sz="3700" i="1" kern="1200" dirty="0" smtClean="0"/>
            <a:t> </a:t>
          </a:r>
          <a:r>
            <a:rPr lang="en-US" sz="3700" i="1" kern="1200" dirty="0" err="1" smtClean="0"/>
            <a:t>papiros</a:t>
          </a:r>
          <a:r>
            <a:rPr lang="en-US" sz="3700" i="1" kern="1200" dirty="0" smtClean="0"/>
            <a:t> </a:t>
          </a:r>
          <a:r>
            <a:rPr lang="en-US" sz="3700" i="1" kern="1200" dirty="0" err="1" smtClean="0"/>
            <a:t>opkelib</a:t>
          </a:r>
          <a:r>
            <a:rPr lang="en-US" sz="3700" i="1" kern="1200" dirty="0" smtClean="0"/>
            <a:t> </a:t>
          </a:r>
          <a:r>
            <a:rPr lang="en-US" sz="3700" i="1" kern="1200" dirty="0" err="1" smtClean="0"/>
            <a:t>bering</a:t>
          </a:r>
          <a:r>
            <a:rPr lang="en-US" sz="3700" i="1" kern="1200" dirty="0" smtClean="0"/>
            <a:t>, — deb </a:t>
          </a:r>
          <a:r>
            <a:rPr lang="en-US" sz="3700" i="1" kern="1200" dirty="0" err="1" smtClean="0"/>
            <a:t>yalindim</a:t>
          </a:r>
          <a:r>
            <a:rPr lang="en-US" sz="3700" i="1" kern="1200" dirty="0" smtClean="0"/>
            <a:t>. </a:t>
          </a:r>
          <a:r>
            <a:rPr lang="en-US" sz="3700" i="1" kern="1200" dirty="0" err="1" smtClean="0"/>
            <a:t>Jo‘raxon</a:t>
          </a:r>
          <a:r>
            <a:rPr lang="en-US" sz="3700" i="1" kern="1200" dirty="0" smtClean="0"/>
            <a:t> </a:t>
          </a:r>
          <a:r>
            <a:rPr lang="en-US" sz="3700" i="1" kern="1200" dirty="0" err="1" smtClean="0"/>
            <a:t>pulni</a:t>
          </a:r>
          <a:r>
            <a:rPr lang="en-US" sz="3700" i="1" kern="1200" dirty="0" smtClean="0"/>
            <a:t> </a:t>
          </a:r>
          <a:r>
            <a:rPr lang="en-US" sz="3700" i="1" kern="1200" dirty="0" err="1" smtClean="0"/>
            <a:t>olib</a:t>
          </a:r>
          <a:r>
            <a:rPr lang="en-US" sz="3700" i="1" kern="1200" dirty="0" smtClean="0"/>
            <a:t>, </a:t>
          </a:r>
          <a:r>
            <a:rPr lang="en-US" sz="3700" i="1" kern="1200" dirty="0" err="1" smtClean="0"/>
            <a:t>zing‘illagancha</a:t>
          </a:r>
          <a:r>
            <a:rPr lang="en-US" sz="3700" i="1" kern="1200" dirty="0" smtClean="0"/>
            <a:t> </a:t>
          </a:r>
          <a:r>
            <a:rPr lang="en-US" sz="3700" i="1" kern="1200" dirty="0" err="1" smtClean="0"/>
            <a:t>ketdi</a:t>
          </a:r>
          <a:r>
            <a:rPr lang="en-US" sz="3700" i="1" kern="1200" dirty="0" smtClean="0"/>
            <a:t>». </a:t>
          </a:r>
          <a:r>
            <a:rPr lang="en-US" sz="3700" kern="1200" dirty="0" err="1" smtClean="0"/>
            <a:t>Misolda</a:t>
          </a:r>
          <a:r>
            <a:rPr lang="en-US" sz="3700" kern="1200" dirty="0" smtClean="0"/>
            <a:t> </a:t>
          </a:r>
          <a:r>
            <a:rPr lang="en-US" sz="3700" kern="1200" dirty="0" err="1" smtClean="0"/>
            <a:t>qo‘llanilgan</a:t>
          </a:r>
          <a:r>
            <a:rPr lang="en-US" sz="3700" kern="1200" dirty="0" smtClean="0"/>
            <a:t> </a:t>
          </a:r>
          <a:r>
            <a:rPr lang="en-US" sz="3700" i="1" kern="1200" dirty="0" err="1" smtClean="0"/>
            <a:t>opkelib</a:t>
          </a:r>
          <a:r>
            <a:rPr lang="en-US" sz="3700" i="1" kern="1200" dirty="0" smtClean="0"/>
            <a:t> </a:t>
          </a:r>
          <a:r>
            <a:rPr lang="en-US" sz="3700" kern="1200" dirty="0" smtClean="0"/>
            <a:t> </a:t>
          </a:r>
          <a:r>
            <a:rPr lang="en-US" sz="3700" kern="1200" dirty="0" err="1" smtClean="0"/>
            <a:t>so‘zi</a:t>
          </a:r>
          <a:r>
            <a:rPr lang="en-US" sz="3700" kern="1200" dirty="0" smtClean="0"/>
            <a:t> </a:t>
          </a:r>
          <a:r>
            <a:rPr lang="en-US" sz="3700" kern="1200" dirty="0" err="1" smtClean="0"/>
            <a:t>so‘zlashuv</a:t>
          </a:r>
          <a:r>
            <a:rPr lang="en-US" sz="3700" kern="1200" dirty="0" smtClean="0"/>
            <a:t> </a:t>
          </a:r>
          <a:r>
            <a:rPr lang="en-US" sz="3700" kern="1200" dirty="0" err="1" smtClean="0"/>
            <a:t>uslubining</a:t>
          </a:r>
          <a:r>
            <a:rPr lang="en-US" sz="3700" kern="1200" dirty="0" smtClean="0"/>
            <a:t> </a:t>
          </a:r>
          <a:r>
            <a:rPr lang="en-US" sz="3700" kern="1200" dirty="0" err="1" smtClean="0"/>
            <a:t>fonetik</a:t>
          </a:r>
          <a:r>
            <a:rPr lang="en-US" sz="3700" kern="1200" dirty="0" smtClean="0"/>
            <a:t> </a:t>
          </a:r>
          <a:r>
            <a:rPr lang="en-US" sz="3700" kern="1200" dirty="0" err="1" smtClean="0"/>
            <a:t>xususiyatiga</a:t>
          </a:r>
          <a:r>
            <a:rPr lang="en-US" sz="3700" kern="1200" dirty="0" smtClean="0"/>
            <a:t> </a:t>
          </a:r>
          <a:r>
            <a:rPr lang="en-US" sz="3700" kern="1200" dirty="0" err="1" smtClean="0"/>
            <a:t>oid</a:t>
          </a:r>
          <a:r>
            <a:rPr lang="en-US" sz="3700" kern="1200" dirty="0" smtClean="0"/>
            <a:t> </a:t>
          </a:r>
          <a:r>
            <a:rPr lang="en-US" sz="3700" kern="1200" dirty="0" err="1" smtClean="0"/>
            <a:t>hodisa</a:t>
          </a:r>
          <a:r>
            <a:rPr lang="en-US" sz="3700" kern="1200" dirty="0" smtClean="0"/>
            <a:t> </a:t>
          </a:r>
          <a:r>
            <a:rPr lang="en-US" sz="3700" kern="1200" dirty="0" err="1" smtClean="0"/>
            <a:t>bo‘lib</a:t>
          </a:r>
          <a:r>
            <a:rPr lang="en-US" sz="3700" kern="1200" dirty="0" smtClean="0"/>
            <a:t>, </a:t>
          </a:r>
          <a:r>
            <a:rPr lang="en-US" sz="3700" kern="1200" dirty="0" err="1" smtClean="0"/>
            <a:t>so‘zga</a:t>
          </a:r>
          <a:r>
            <a:rPr lang="en-US" sz="3700" kern="1200" dirty="0" smtClean="0"/>
            <a:t> </a:t>
          </a:r>
          <a:r>
            <a:rPr lang="en-US" sz="3700" kern="1200" dirty="0" err="1" smtClean="0"/>
            <a:t>boshqa</a:t>
          </a:r>
          <a:r>
            <a:rPr lang="en-US" sz="3700" kern="1200" dirty="0" smtClean="0"/>
            <a:t> </a:t>
          </a:r>
          <a:r>
            <a:rPr lang="en-US" sz="3700" kern="1200" dirty="0" err="1" smtClean="0"/>
            <a:t>so‘zni</a:t>
          </a:r>
          <a:r>
            <a:rPr lang="en-US" sz="3700" kern="1200" dirty="0" smtClean="0"/>
            <a:t> </a:t>
          </a:r>
          <a:r>
            <a:rPr lang="en-US" sz="3700" kern="1200" dirty="0" err="1" smtClean="0"/>
            <a:t>qo‘shish</a:t>
          </a:r>
          <a:r>
            <a:rPr lang="en-US" sz="3700" kern="1200" dirty="0" smtClean="0"/>
            <a:t> </a:t>
          </a:r>
          <a:r>
            <a:rPr lang="en-US" sz="3700" kern="1200" dirty="0" err="1" smtClean="0"/>
            <a:t>orqali</a:t>
          </a:r>
          <a:r>
            <a:rPr lang="en-US" sz="3700" kern="1200" dirty="0" smtClean="0"/>
            <a:t> </a:t>
          </a:r>
          <a:r>
            <a:rPr lang="en-US" sz="3700" kern="1200" dirty="0" err="1" smtClean="0"/>
            <a:t>so‘z</a:t>
          </a:r>
          <a:r>
            <a:rPr lang="en-US" sz="3700" kern="1200" dirty="0" smtClean="0"/>
            <a:t> </a:t>
          </a:r>
          <a:r>
            <a:rPr lang="en-US" sz="3700" kern="1200" dirty="0" err="1" smtClean="0"/>
            <a:t>asosida</a:t>
          </a:r>
          <a:r>
            <a:rPr lang="en-US" sz="3700" kern="1200" dirty="0" smtClean="0"/>
            <a:t> </a:t>
          </a:r>
          <a:r>
            <a:rPr lang="en-US" sz="3700" kern="1200" dirty="0" err="1" smtClean="0"/>
            <a:t>qisqarish</a:t>
          </a:r>
          <a:r>
            <a:rPr lang="en-US" sz="3700" kern="1200" dirty="0" smtClean="0"/>
            <a:t> </a:t>
          </a:r>
          <a:r>
            <a:rPr lang="en-US" sz="3700" kern="1200" dirty="0" err="1" smtClean="0"/>
            <a:t>hodisasi</a:t>
          </a:r>
          <a:r>
            <a:rPr lang="en-US" sz="3700" kern="1200" dirty="0" smtClean="0"/>
            <a:t> </a:t>
          </a:r>
          <a:r>
            <a:rPr lang="en-US" sz="3700" kern="1200" dirty="0" err="1" smtClean="0"/>
            <a:t>ya’ni</a:t>
          </a:r>
          <a:r>
            <a:rPr lang="en-US" sz="3700" kern="1200" dirty="0" smtClean="0"/>
            <a:t> </a:t>
          </a:r>
          <a:r>
            <a:rPr lang="en-US" sz="3700" i="1" kern="1200" dirty="0" err="1" smtClean="0"/>
            <a:t>olib</a:t>
          </a:r>
          <a:r>
            <a:rPr lang="en-US" sz="3700" i="1" kern="1200" dirty="0" smtClean="0"/>
            <a:t> </a:t>
          </a:r>
          <a:r>
            <a:rPr lang="en-US" sz="3700" i="1" kern="1200" dirty="0" err="1" smtClean="0"/>
            <a:t>kelib</a:t>
          </a:r>
          <a:r>
            <a:rPr lang="en-US" sz="3700" kern="1200" dirty="0" smtClean="0"/>
            <a:t> </a:t>
          </a:r>
          <a:r>
            <a:rPr lang="en-US" sz="3700" kern="1200" dirty="0" err="1" smtClean="0"/>
            <a:t>so‘zi</a:t>
          </a:r>
          <a:r>
            <a:rPr lang="en-US" sz="3700" kern="1200" dirty="0" smtClean="0"/>
            <a:t> </a:t>
          </a:r>
          <a:r>
            <a:rPr lang="en-US" sz="3700" kern="1200" dirty="0" err="1" smtClean="0"/>
            <a:t>o‘zaro</a:t>
          </a:r>
          <a:r>
            <a:rPr lang="en-US" sz="3700" kern="1200" dirty="0" smtClean="0"/>
            <a:t> </a:t>
          </a:r>
          <a:r>
            <a:rPr lang="en-US" sz="3700" kern="1200" dirty="0" err="1" smtClean="0"/>
            <a:t>birikib</a:t>
          </a:r>
          <a:r>
            <a:rPr lang="en-US" sz="3700" kern="1200" dirty="0" smtClean="0"/>
            <a:t> </a:t>
          </a:r>
          <a:r>
            <a:rPr lang="en-US" sz="3700" i="1" kern="1200" dirty="0" err="1" smtClean="0"/>
            <a:t>opkelib</a:t>
          </a:r>
          <a:r>
            <a:rPr lang="en-US" sz="3700" kern="1200" dirty="0" smtClean="0"/>
            <a:t> </a:t>
          </a:r>
          <a:r>
            <a:rPr lang="en-US" sz="3700" kern="1200" dirty="0" err="1" smtClean="0"/>
            <a:t>shakliga</a:t>
          </a:r>
          <a:r>
            <a:rPr lang="en-US" sz="3700" kern="1200" dirty="0" smtClean="0"/>
            <a:t> </a:t>
          </a:r>
          <a:r>
            <a:rPr lang="en-US" sz="3700" kern="1200" dirty="0" err="1" smtClean="0"/>
            <a:t>o‘tgan</a:t>
          </a:r>
          <a:r>
            <a:rPr lang="en-US" sz="3700" kern="1200" dirty="0" smtClean="0"/>
            <a:t>. Bu </a:t>
          </a:r>
          <a:r>
            <a:rPr lang="en-US" sz="3700" kern="1200" dirty="0" err="1" smtClean="0"/>
            <a:t>xususiyatlarni</a:t>
          </a:r>
          <a:r>
            <a:rPr lang="en-US" sz="3700" kern="1200" dirty="0" smtClean="0"/>
            <a:t> </a:t>
          </a:r>
          <a:r>
            <a:rPr lang="en-US" sz="3700" kern="1200" dirty="0" err="1" smtClean="0"/>
            <a:t>barchasi</a:t>
          </a:r>
          <a:r>
            <a:rPr lang="en-US" sz="3700" kern="1200" dirty="0" smtClean="0"/>
            <a:t> </a:t>
          </a:r>
          <a:r>
            <a:rPr lang="en-US" sz="3700" kern="1200" dirty="0" err="1" smtClean="0"/>
            <a:t>so‘zlashuv</a:t>
          </a:r>
          <a:r>
            <a:rPr lang="en-US" sz="3700" kern="1200" dirty="0" smtClean="0"/>
            <a:t> </a:t>
          </a:r>
          <a:r>
            <a:rPr lang="en-US" sz="3700" kern="1200" dirty="0" err="1" smtClean="0"/>
            <a:t>uslubiga</a:t>
          </a:r>
          <a:r>
            <a:rPr lang="en-US" sz="3700" kern="1200" dirty="0" smtClean="0"/>
            <a:t> </a:t>
          </a:r>
          <a:r>
            <a:rPr lang="en-US" sz="3700" kern="1200" dirty="0" err="1" smtClean="0"/>
            <a:t>xos</a:t>
          </a:r>
          <a:r>
            <a:rPr lang="en-US" sz="3700" kern="1200" dirty="0" smtClean="0"/>
            <a:t> </a:t>
          </a:r>
          <a:r>
            <a:rPr lang="en-US" sz="3700" kern="1200" dirty="0" err="1" smtClean="0"/>
            <a:t>unsurlardir</a:t>
          </a:r>
          <a:r>
            <a:rPr lang="en-US" sz="3700" kern="1200" dirty="0" smtClean="0"/>
            <a:t>. </a:t>
          </a:r>
          <a:r>
            <a:rPr lang="en-US" sz="2400" i="1" kern="1200" dirty="0" smtClean="0"/>
            <a:t>(</a:t>
          </a:r>
          <a:r>
            <a:rPr lang="ru-RU" sz="2400" i="1" kern="1200" dirty="0" smtClean="0"/>
            <a:t>Саид </a:t>
          </a:r>
          <a:r>
            <a:rPr lang="ru-RU" sz="2400" i="1" kern="1200" dirty="0" err="1" smtClean="0"/>
            <a:t>Аҳмад</a:t>
          </a:r>
          <a:r>
            <a:rPr lang="en-US" sz="2400" i="1" kern="1200" dirty="0" smtClean="0"/>
            <a:t>.</a:t>
          </a:r>
          <a:r>
            <a:rPr lang="en-US" sz="2400" b="1" i="1" kern="1200" dirty="0" smtClean="0"/>
            <a:t> </a:t>
          </a:r>
          <a:r>
            <a:rPr lang="ru-RU" sz="2400" i="1" kern="1200" dirty="0" err="1" smtClean="0"/>
            <a:t>Йўқотганларим</a:t>
          </a:r>
          <a:r>
            <a:rPr lang="ru-RU" sz="2400" i="1" kern="1200" dirty="0" smtClean="0"/>
            <a:t> </a:t>
          </a:r>
          <a:r>
            <a:rPr lang="ru-RU" sz="2400" i="1" kern="1200" dirty="0" err="1" smtClean="0"/>
            <a:t>ва</a:t>
          </a:r>
          <a:r>
            <a:rPr lang="ru-RU" sz="2400" i="1" kern="1200" dirty="0" smtClean="0"/>
            <a:t> </a:t>
          </a:r>
          <a:r>
            <a:rPr lang="ru-RU" sz="2400" i="1" kern="1200" dirty="0" err="1" smtClean="0"/>
            <a:t>топганларим</a:t>
          </a:r>
          <a:r>
            <a:rPr lang="en-US" sz="2400" i="1" kern="1200" dirty="0" smtClean="0"/>
            <a:t>. </a:t>
          </a:r>
          <a:r>
            <a:rPr lang="en-US" sz="2400" b="1" i="1" kern="1200" dirty="0" smtClean="0"/>
            <a:t>— </a:t>
          </a:r>
          <a:r>
            <a:rPr lang="uz-Cyrl-UZ" sz="2400" i="1" kern="1200" dirty="0" smtClean="0"/>
            <a:t>Toshkent</a:t>
          </a:r>
          <a:r>
            <a:rPr lang="en-US" sz="2400" i="1" kern="1200" dirty="0" smtClean="0"/>
            <a:t>.: “</a:t>
          </a:r>
          <a:r>
            <a:rPr lang="en-US" sz="2400" i="1" kern="1200" dirty="0" err="1" smtClean="0"/>
            <a:t>Sanostandart</a:t>
          </a:r>
          <a:r>
            <a:rPr lang="en-US" sz="2400" i="1" kern="1200" dirty="0" smtClean="0"/>
            <a:t>” </a:t>
          </a:r>
          <a:r>
            <a:rPr lang="ru-RU" sz="2400" i="1" kern="1200" dirty="0" err="1" smtClean="0"/>
            <a:t>нашриёти</a:t>
          </a:r>
          <a:r>
            <a:rPr lang="en-US" sz="2400" i="1" kern="1200" dirty="0" smtClean="0"/>
            <a:t>, 2014. </a:t>
          </a:r>
          <a:r>
            <a:rPr lang="ru-RU" sz="2400" i="1" kern="1200" dirty="0" err="1" smtClean="0"/>
            <a:t>Хотиралар</a:t>
          </a:r>
          <a:r>
            <a:rPr lang="en-US" sz="2400" i="1" kern="1200" dirty="0" smtClean="0"/>
            <a:t>. </a:t>
          </a:r>
          <a:r>
            <a:rPr lang="ru-RU" sz="2400" i="1" kern="1200" dirty="0" err="1" smtClean="0"/>
            <a:t>Адабий</a:t>
          </a:r>
          <a:r>
            <a:rPr lang="ru-RU" sz="2400" i="1" kern="1200" dirty="0" smtClean="0"/>
            <a:t> </a:t>
          </a:r>
          <a:r>
            <a:rPr lang="ru-RU" sz="2400" i="1" kern="1200" dirty="0" err="1" smtClean="0"/>
            <a:t>ўйлар</a:t>
          </a:r>
          <a:r>
            <a:rPr lang="en-US" sz="2400" i="1" kern="1200" dirty="0" smtClean="0"/>
            <a:t>. 43-</a:t>
          </a:r>
          <a:r>
            <a:rPr lang="ru-RU" sz="2400" i="1" kern="1200" dirty="0" smtClean="0"/>
            <a:t>б</a:t>
          </a:r>
          <a:r>
            <a:rPr lang="en-US" sz="2400" i="1" kern="1200" dirty="0" smtClean="0"/>
            <a:t>)</a:t>
          </a:r>
          <a:endParaRPr lang="ru-RU" sz="2400" i="1" kern="1200" dirty="0"/>
        </a:p>
      </dsp:txBody>
      <dsp:txXfrm>
        <a:off x="1420" y="290996"/>
        <a:ext cx="11637615" cy="5818807"/>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7072B-2353-4C1D-BA2B-D6F18F96DD62}">
      <dsp:nvSpPr>
        <dsp:cNvPr id="0" name=""/>
        <dsp:cNvSpPr/>
      </dsp:nvSpPr>
      <dsp:spPr>
        <a:xfrm>
          <a:off x="0" y="6411"/>
          <a:ext cx="10515600" cy="1312740"/>
        </a:xfrm>
        <a:prstGeom prst="round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i="1" kern="1200" dirty="0" err="1" smtClean="0">
              <a:latin typeface="Times New Roman" panose="02020603050405020304" pitchFamily="18" charset="0"/>
              <a:cs typeface="Times New Roman" panose="02020603050405020304" pitchFamily="18" charset="0"/>
            </a:rPr>
            <a:t>Xotira</a:t>
          </a:r>
          <a:r>
            <a:rPr lang="en-US" sz="3400" b="1" i="1" kern="1200" dirty="0" smtClean="0">
              <a:latin typeface="Times New Roman" panose="02020603050405020304" pitchFamily="18" charset="0"/>
              <a:cs typeface="Times New Roman" panose="02020603050405020304" pitchFamily="18" charset="0"/>
            </a:rPr>
            <a:t> </a:t>
          </a:r>
          <a:r>
            <a:rPr lang="en-US" sz="3400" b="1" i="1" kern="1200" dirty="0" err="1" smtClean="0">
              <a:latin typeface="Times New Roman" panose="02020603050405020304" pitchFamily="18" charset="0"/>
              <a:cs typeface="Times New Roman" panose="02020603050405020304" pitchFamily="18" charset="0"/>
            </a:rPr>
            <a:t>matnlarida</a:t>
          </a:r>
          <a:r>
            <a:rPr lang="en-US" sz="3400" b="1" i="1" kern="1200" dirty="0" smtClean="0">
              <a:latin typeface="Times New Roman" panose="02020603050405020304" pitchFamily="18" charset="0"/>
              <a:cs typeface="Times New Roman" panose="02020603050405020304" pitchFamily="18" charset="0"/>
            </a:rPr>
            <a:t> </a:t>
          </a:r>
          <a:r>
            <a:rPr lang="en-US" sz="3400" b="1" i="1" kern="1200" dirty="0" err="1" smtClean="0">
              <a:latin typeface="Times New Roman" panose="02020603050405020304" pitchFamily="18" charset="0"/>
              <a:cs typeface="Times New Roman" panose="02020603050405020304" pitchFamily="18" charset="0"/>
            </a:rPr>
            <a:t>rasmiy</a:t>
          </a:r>
          <a:r>
            <a:rPr lang="en-US" sz="3400" b="1" i="1" kern="1200" dirty="0" smtClean="0">
              <a:latin typeface="Times New Roman" panose="02020603050405020304" pitchFamily="18" charset="0"/>
              <a:cs typeface="Times New Roman" panose="02020603050405020304" pitchFamily="18" charset="0"/>
            </a:rPr>
            <a:t> </a:t>
          </a:r>
          <a:r>
            <a:rPr lang="en-US" sz="3400" b="1" i="1" kern="1200" dirty="0" err="1" smtClean="0">
              <a:latin typeface="Times New Roman" panose="02020603050405020304" pitchFamily="18" charset="0"/>
              <a:cs typeface="Times New Roman" panose="02020603050405020304" pitchFamily="18" charset="0"/>
            </a:rPr>
            <a:t>uslubi</a:t>
          </a:r>
          <a:r>
            <a:rPr lang="en-US" sz="3400" b="1" i="1" kern="1200" dirty="0" smtClean="0">
              <a:latin typeface="Times New Roman" panose="02020603050405020304" pitchFamily="18" charset="0"/>
              <a:cs typeface="Times New Roman" panose="02020603050405020304" pitchFamily="18" charset="0"/>
            </a:rPr>
            <a:t> </a:t>
          </a:r>
          <a:r>
            <a:rPr lang="en-US" sz="3400" b="1" i="1" kern="1200" dirty="0" err="1" smtClean="0">
              <a:latin typeface="Times New Roman" panose="02020603050405020304" pitchFamily="18" charset="0"/>
              <a:cs typeface="Times New Roman" panose="02020603050405020304" pitchFamily="18" charset="0"/>
            </a:rPr>
            <a:t>elementlarining</a:t>
          </a:r>
          <a:r>
            <a:rPr lang="en-US" sz="3400" b="1" i="1" kern="1200" dirty="0" smtClean="0">
              <a:latin typeface="Times New Roman" panose="02020603050405020304" pitchFamily="18" charset="0"/>
              <a:cs typeface="Times New Roman" panose="02020603050405020304" pitchFamily="18" charset="0"/>
            </a:rPr>
            <a:t> </a:t>
          </a:r>
          <a:r>
            <a:rPr lang="en-US" sz="3400" b="1" i="1" kern="1200" dirty="0" err="1" smtClean="0">
              <a:latin typeface="Times New Roman" panose="02020603050405020304" pitchFamily="18" charset="0"/>
              <a:cs typeface="Times New Roman" panose="02020603050405020304" pitchFamily="18" charset="0"/>
            </a:rPr>
            <a:t>qo‘llanilishi</a:t>
          </a:r>
          <a:r>
            <a:rPr lang="en-US" sz="3400" b="1" i="1" kern="1200" dirty="0" smtClean="0">
              <a:latin typeface="Times New Roman" panose="02020603050405020304" pitchFamily="18" charset="0"/>
              <a:cs typeface="Times New Roman" panose="02020603050405020304" pitchFamily="18" charset="0"/>
            </a:rPr>
            <a:t>.</a:t>
          </a:r>
          <a:endParaRPr lang="ru-RU" sz="3400" kern="1200" dirty="0">
            <a:latin typeface="Times New Roman" panose="02020603050405020304" pitchFamily="18" charset="0"/>
            <a:cs typeface="Times New Roman" panose="02020603050405020304" pitchFamily="18" charset="0"/>
          </a:endParaRPr>
        </a:p>
      </dsp:txBody>
      <dsp:txXfrm>
        <a:off x="64083" y="70494"/>
        <a:ext cx="10387434" cy="1184574"/>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3BE2F-AD30-4D4D-A26D-3991F9427107}">
      <dsp:nvSpPr>
        <dsp:cNvPr id="0" name=""/>
        <dsp:cNvSpPr/>
      </dsp:nvSpPr>
      <dsp:spPr>
        <a:xfrm>
          <a:off x="0" y="654669"/>
          <a:ext cx="10515600" cy="3042000"/>
        </a:xfrm>
        <a:prstGeom prst="roundRect">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i="1" kern="1200" dirty="0" smtClean="0">
              <a:latin typeface="Times New Roman" panose="02020603050405020304" pitchFamily="18" charset="0"/>
              <a:cs typeface="Times New Roman" panose="02020603050405020304" pitchFamily="18" charset="0"/>
            </a:rPr>
            <a:t>«</a:t>
          </a:r>
          <a:r>
            <a:rPr lang="en-US" sz="3700" i="1" kern="1200" dirty="0" err="1" smtClean="0">
              <a:latin typeface="Times New Roman" panose="02020603050405020304" pitchFamily="18" charset="0"/>
              <a:cs typeface="Times New Roman" panose="02020603050405020304" pitchFamily="18" charset="0"/>
            </a:rPr>
            <a:t>Yo‘qolgan</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o‘rta</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ma’lumot</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to‘g‘risidagi</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yetuklik</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attestati</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bekor</a:t>
          </a:r>
          <a:r>
            <a:rPr lang="en-US" sz="3700" i="1"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qilinsin</a:t>
          </a:r>
          <a:r>
            <a:rPr lang="en-US" sz="3700" i="1"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Ushbu</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misolda</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qo‘llanilgan</a:t>
          </a:r>
          <a:r>
            <a:rPr lang="en-US" sz="3700" kern="1200" dirty="0" smtClean="0">
              <a:latin typeface="Times New Roman" panose="02020603050405020304" pitchFamily="18" charset="0"/>
              <a:cs typeface="Times New Roman" panose="02020603050405020304" pitchFamily="18" charset="0"/>
            </a:rPr>
            <a:t> </a:t>
          </a:r>
          <a:r>
            <a:rPr lang="en-US" sz="3700" i="1" kern="1200" dirty="0" err="1" smtClean="0">
              <a:latin typeface="Times New Roman" panose="02020603050405020304" pitchFamily="18" charset="0"/>
              <a:cs typeface="Times New Roman" panose="02020603050405020304" pitchFamily="18" charset="0"/>
            </a:rPr>
            <a:t>qilinsin</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fe’li</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buyruq-istak</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mayli</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shaklida</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bo‘lib</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ushbu</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grammatik</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xususiyatlariga</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ko‘ra</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rasmiy</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uslubga</a:t>
          </a:r>
          <a:r>
            <a:rPr lang="en-US" sz="3700" kern="1200" dirty="0" smtClean="0">
              <a:latin typeface="Times New Roman" panose="02020603050405020304" pitchFamily="18" charset="0"/>
              <a:cs typeface="Times New Roman" panose="02020603050405020304" pitchFamily="18" charset="0"/>
            </a:rPr>
            <a:t> </a:t>
          </a:r>
          <a:r>
            <a:rPr lang="en-US" sz="3700" kern="1200" dirty="0" err="1" smtClean="0">
              <a:latin typeface="Times New Roman" panose="02020603050405020304" pitchFamily="18" charset="0"/>
              <a:cs typeface="Times New Roman" panose="02020603050405020304" pitchFamily="18" charset="0"/>
            </a:rPr>
            <a:t>mansubdir</a:t>
          </a:r>
          <a:r>
            <a:rPr lang="en-US" sz="3700" kern="1200" dirty="0" smtClean="0">
              <a:latin typeface="Times New Roman" panose="02020603050405020304" pitchFamily="18" charset="0"/>
              <a:cs typeface="Times New Roman" panose="02020603050405020304" pitchFamily="18" charset="0"/>
            </a:rPr>
            <a:t>.</a:t>
          </a:r>
          <a:r>
            <a:rPr lang="ru-RU" sz="3700" kern="1200" dirty="0" smtClean="0">
              <a:latin typeface="Times New Roman" panose="02020603050405020304" pitchFamily="18" charset="0"/>
              <a:cs typeface="Times New Roman" panose="02020603050405020304" pitchFamily="18" charset="0"/>
            </a:rPr>
            <a:t> </a:t>
          </a:r>
          <a:r>
            <a:rPr lang="en-US" sz="1400" kern="1200" dirty="0" smtClean="0">
              <a:latin typeface="Times New Roman" panose="02020603050405020304" pitchFamily="18" charset="0"/>
              <a:cs typeface="Times New Roman" panose="02020603050405020304" pitchFamily="18" charset="0"/>
            </a:rPr>
            <a:t>(</a:t>
          </a:r>
          <a:r>
            <a:rPr lang="uz-Cyrl-UZ" sz="1400" kern="1200" dirty="0" smtClean="0">
              <a:latin typeface="Times New Roman" panose="02020603050405020304" pitchFamily="18" charset="0"/>
              <a:cs typeface="Times New Roman" panose="02020603050405020304" pitchFamily="18" charset="0"/>
            </a:rPr>
            <a:t>Шарафиддинов</a:t>
          </a:r>
          <a:r>
            <a:rPr lang="uz-Cyrl-UZ" sz="1400" b="1" kern="1200" dirty="0" smtClean="0">
              <a:latin typeface="Times New Roman" panose="02020603050405020304" pitchFamily="18" charset="0"/>
              <a:cs typeface="Times New Roman" panose="02020603050405020304" pitchFamily="18" charset="0"/>
            </a:rPr>
            <a:t> </a:t>
          </a:r>
          <a:r>
            <a:rPr lang="uz-Cyrl-UZ" sz="1400" kern="1200" dirty="0" smtClean="0">
              <a:latin typeface="Times New Roman" panose="02020603050405020304" pitchFamily="18" charset="0"/>
              <a:cs typeface="Times New Roman" panose="02020603050405020304" pitchFamily="18" charset="0"/>
            </a:rPr>
            <a:t>О.</a:t>
          </a:r>
          <a:r>
            <a:rPr lang="uz-Cyrl-UZ" sz="1400" b="1" i="1" kern="1200" dirty="0" smtClean="0">
              <a:latin typeface="Times New Roman" panose="02020603050405020304" pitchFamily="18" charset="0"/>
              <a:cs typeface="Times New Roman" panose="02020603050405020304" pitchFamily="18" charset="0"/>
            </a:rPr>
            <a:t> </a:t>
          </a:r>
          <a:r>
            <a:rPr lang="uz-Cyrl-UZ" sz="1400" kern="1200" dirty="0" smtClean="0">
              <a:latin typeface="Times New Roman" panose="02020603050405020304" pitchFamily="18" charset="0"/>
              <a:cs typeface="Times New Roman" panose="02020603050405020304" pitchFamily="18" charset="0"/>
            </a:rPr>
            <a:t>Домлалар. — Тошкент.: «Маънавият», 2009. 156-б</a:t>
          </a:r>
          <a:r>
            <a:rPr lang="en-US" sz="1400" kern="1200" dirty="0" smtClean="0">
              <a:latin typeface="Times New Roman" panose="02020603050405020304" pitchFamily="18" charset="0"/>
              <a:cs typeface="Times New Roman" panose="02020603050405020304" pitchFamily="18" charset="0"/>
            </a:rPr>
            <a:t>)</a:t>
          </a:r>
          <a:endParaRPr lang="ru-RU" sz="3700" kern="1200" dirty="0">
            <a:latin typeface="Times New Roman" panose="02020603050405020304" pitchFamily="18" charset="0"/>
            <a:cs typeface="Times New Roman" panose="02020603050405020304" pitchFamily="18" charset="0"/>
          </a:endParaRPr>
        </a:p>
      </dsp:txBody>
      <dsp:txXfrm>
        <a:off x="148498" y="803167"/>
        <a:ext cx="10218604" cy="2745004"/>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C97FCB-AB0A-4BD5-8DBA-6B63D4003ACD}">
      <dsp:nvSpPr>
        <dsp:cNvPr id="0" name=""/>
        <dsp:cNvSpPr/>
      </dsp:nvSpPr>
      <dsp:spPr>
        <a:xfrm>
          <a:off x="0" y="2256"/>
          <a:ext cx="11509829"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b="1" i="1" kern="1200" smtClean="0"/>
            <a:t>Xotira matnlarida badiiy uslubi elementlarining qo‘llanilishi.</a:t>
          </a:r>
          <a:endParaRPr lang="ru-RU" sz="3300" kern="1200"/>
        </a:p>
      </dsp:txBody>
      <dsp:txXfrm>
        <a:off x="38638" y="40894"/>
        <a:ext cx="11432553" cy="71422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19C16-69B5-4D58-B403-BE1FCA3A8D23}">
      <dsp:nvSpPr>
        <dsp:cNvPr id="0" name=""/>
        <dsp:cNvSpPr/>
      </dsp:nvSpPr>
      <dsp:spPr>
        <a:xfrm>
          <a:off x="0" y="6411"/>
          <a:ext cx="10515600" cy="13127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b="1" kern="1200" dirty="0" smtClean="0">
              <a:solidFill>
                <a:srgbClr val="002060"/>
              </a:solidFill>
            </a:rPr>
            <a:t>UMUMIY XULOSA</a:t>
          </a:r>
          <a:r>
            <a:rPr lang="ru-RU" sz="3300" b="1" kern="1200" dirty="0" smtClean="0">
              <a:solidFill>
                <a:srgbClr val="002060"/>
              </a:solidFill>
            </a:rPr>
            <a:t/>
          </a:r>
          <a:br>
            <a:rPr lang="ru-RU" sz="3300" b="1" kern="1200" dirty="0" smtClean="0">
              <a:solidFill>
                <a:srgbClr val="002060"/>
              </a:solidFill>
            </a:rPr>
          </a:br>
          <a:endParaRPr lang="ru-RU" sz="3300" b="1" kern="1200" dirty="0">
            <a:solidFill>
              <a:srgbClr val="002060"/>
            </a:solidFill>
          </a:endParaRPr>
        </a:p>
      </dsp:txBody>
      <dsp:txXfrm>
        <a:off x="64083" y="70494"/>
        <a:ext cx="10387434" cy="1184574"/>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C3BB4-2333-4944-A5A7-28872E5320F8}">
      <dsp:nvSpPr>
        <dsp:cNvPr id="0" name=""/>
        <dsp:cNvSpPr/>
      </dsp:nvSpPr>
      <dsp:spPr>
        <a:xfrm>
          <a:off x="0" y="4149"/>
          <a:ext cx="10515600" cy="434304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uz-Latn-UZ" sz="2900" kern="1200" dirty="0" smtClean="0"/>
            <a:t>Ushbu tadqiqotda xotira matnlarining sematik-struktur, tipologik, sintaktik, funksional-uslubiy, kognitiv va lingvomadaniy jihatdan tadqiqi yo‘llari, ya’ni shunday tadqiq qilishning me’yorlari ushbu tadqiqotda ko‘rib chiqilgan xotira matnlarning o‘ziga xos funksional-uslubiy, stilistik hamda sematik-struktual xususiyatlari bu sohada olib boriladigan ilmiy tadqiqot ishlarining nazariy asosi bo‘lib xizmat qiladi. Bu tadqiqodning tahlillaridan chiqadigan ilmiy xulosalar o‘zbek funksional uslubiyatining nazariy asoslarini va tahliliy usullarini yanada takomillashtirishga xizmat qiladi.</a:t>
          </a:r>
          <a:endParaRPr lang="ru-RU" sz="2900" kern="1200" dirty="0"/>
        </a:p>
      </dsp:txBody>
      <dsp:txXfrm>
        <a:off x="212010" y="216159"/>
        <a:ext cx="10091580" cy="39190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BB369-1FD6-49C0-97BD-DCF07B7659FB}">
      <dsp:nvSpPr>
        <dsp:cNvPr id="0" name=""/>
        <dsp:cNvSpPr/>
      </dsp:nvSpPr>
      <dsp:spPr>
        <a:xfrm>
          <a:off x="0" y="99986"/>
          <a:ext cx="11538855" cy="1193400"/>
        </a:xfrm>
        <a:prstGeom prst="roundRect">
          <a:avLst/>
        </a:prstGeom>
        <a:solidFill>
          <a:schemeClr val="lt1"/>
        </a:solidFill>
        <a:ln w="12700" cap="flat" cmpd="sng" algn="ctr">
          <a:solidFill>
            <a:schemeClr val="accent3"/>
          </a:solidFill>
          <a:prstDash val="solid"/>
          <a:miter lim="800000"/>
        </a:ln>
        <a:effectLst/>
        <a:scene3d>
          <a:camera prst="orthographicFront">
            <a:rot lat="0" lon="0" rev="0"/>
          </a:camera>
          <a:lightRig rig="contrasting" dir="t">
            <a:rot lat="0" lon="0" rev="1200000"/>
          </a:lightRig>
        </a:scene3d>
        <a:sp3d/>
      </dsp:spPr>
      <dsp:style>
        <a:lnRef idx="2">
          <a:schemeClr val="accent3"/>
        </a:lnRef>
        <a:fillRef idx="1">
          <a:schemeClr val="lt1"/>
        </a:fillRef>
        <a:effectRef idx="0">
          <a:schemeClr val="accent3"/>
        </a:effectRef>
        <a:fontRef idx="minor">
          <a:schemeClr val="dk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b="1" kern="1200" dirty="0" smtClean="0">
              <a:solidFill>
                <a:srgbClr val="C00000"/>
              </a:solidFill>
              <a:effectLst>
                <a:outerShdw blurRad="38100" dist="38100" dir="2700000" algn="tl">
                  <a:srgbClr val="000000">
                    <a:alpha val="43137"/>
                  </a:srgbClr>
                </a:outerShdw>
              </a:effectLst>
            </a:rPr>
            <a:t>I. XOTIRA MATNLARI VA ULARNING SEMANTIK-STRUKTUR BELGILARI.</a:t>
          </a:r>
          <a:r>
            <a:rPr lang="ru-RU" sz="3000" b="1" kern="1200" dirty="0" smtClean="0">
              <a:solidFill>
                <a:srgbClr val="C00000"/>
              </a:solidFill>
              <a:effectLst>
                <a:outerShdw blurRad="38100" dist="38100" dir="2700000" algn="tl">
                  <a:srgbClr val="000000">
                    <a:alpha val="43137"/>
                  </a:srgbClr>
                </a:outerShdw>
              </a:effectLst>
            </a:rPr>
            <a:t/>
          </a:r>
          <a:br>
            <a:rPr lang="ru-RU" sz="3000" b="1" kern="1200" dirty="0" smtClean="0">
              <a:solidFill>
                <a:srgbClr val="C00000"/>
              </a:solidFill>
              <a:effectLst>
                <a:outerShdw blurRad="38100" dist="38100" dir="2700000" algn="tl">
                  <a:srgbClr val="000000">
                    <a:alpha val="43137"/>
                  </a:srgbClr>
                </a:outerShdw>
              </a:effectLst>
            </a:rPr>
          </a:br>
          <a:r>
            <a:rPr lang="en-US" sz="3000" b="1" kern="1200" dirty="0" smtClean="0">
              <a:solidFill>
                <a:srgbClr val="C00000"/>
              </a:solidFill>
              <a:effectLst>
                <a:outerShdw blurRad="38100" dist="38100" dir="2700000" algn="tl">
                  <a:srgbClr val="000000">
                    <a:alpha val="43137"/>
                  </a:srgbClr>
                </a:outerShdw>
              </a:effectLst>
            </a:rPr>
            <a:t>1.1 </a:t>
          </a:r>
          <a:r>
            <a:rPr lang="en-US" sz="3000" b="1" kern="1200" dirty="0" err="1" smtClean="0">
              <a:solidFill>
                <a:srgbClr val="C00000"/>
              </a:solidFill>
              <a:effectLst>
                <a:outerShdw blurRad="38100" dist="38100" dir="2700000" algn="tl">
                  <a:srgbClr val="000000">
                    <a:alpha val="43137"/>
                  </a:srgbClr>
                </a:outerShdw>
              </a:effectLst>
            </a:rPr>
            <a:t>Matn</a:t>
          </a:r>
          <a:r>
            <a:rPr lang="en-US" sz="3000" b="1" kern="1200" dirty="0" smtClean="0">
              <a:solidFill>
                <a:srgbClr val="C00000"/>
              </a:solidFill>
              <a:effectLst>
                <a:outerShdw blurRad="38100" dist="38100" dir="2700000" algn="tl">
                  <a:srgbClr val="000000">
                    <a:alpha val="43137"/>
                  </a:srgbClr>
                </a:outerShdw>
              </a:effectLst>
            </a:rPr>
            <a:t> </a:t>
          </a:r>
          <a:r>
            <a:rPr lang="en-US" sz="3000" b="1" kern="1200" dirty="0" err="1" smtClean="0">
              <a:solidFill>
                <a:srgbClr val="C00000"/>
              </a:solidFill>
              <a:effectLst>
                <a:outerShdw blurRad="38100" dist="38100" dir="2700000" algn="tl">
                  <a:srgbClr val="000000">
                    <a:alpha val="43137"/>
                  </a:srgbClr>
                </a:outerShdw>
              </a:effectLst>
            </a:rPr>
            <a:t>va</a:t>
          </a:r>
          <a:r>
            <a:rPr lang="en-US" sz="3000" b="1" kern="1200" dirty="0" smtClean="0">
              <a:solidFill>
                <a:srgbClr val="C00000"/>
              </a:solidFill>
              <a:effectLst>
                <a:outerShdw blurRad="38100" dist="38100" dir="2700000" algn="tl">
                  <a:srgbClr val="000000">
                    <a:alpha val="43137"/>
                  </a:srgbClr>
                </a:outerShdw>
              </a:effectLst>
            </a:rPr>
            <a:t> </a:t>
          </a:r>
          <a:r>
            <a:rPr lang="en-US" sz="3000" b="1" kern="1200" dirty="0" err="1" smtClean="0">
              <a:solidFill>
                <a:srgbClr val="C00000"/>
              </a:solidFill>
              <a:effectLst>
                <a:outerShdw blurRad="38100" dist="38100" dir="2700000" algn="tl">
                  <a:srgbClr val="000000">
                    <a:alpha val="43137"/>
                  </a:srgbClr>
                </a:outerShdw>
              </a:effectLst>
            </a:rPr>
            <a:t>uning</a:t>
          </a:r>
          <a:r>
            <a:rPr lang="en-US" sz="3000" b="1" kern="1200" dirty="0" smtClean="0">
              <a:solidFill>
                <a:srgbClr val="C00000"/>
              </a:solidFill>
              <a:effectLst>
                <a:outerShdw blurRad="38100" dist="38100" dir="2700000" algn="tl">
                  <a:srgbClr val="000000">
                    <a:alpha val="43137"/>
                  </a:srgbClr>
                </a:outerShdw>
              </a:effectLst>
            </a:rPr>
            <a:t> </a:t>
          </a:r>
          <a:r>
            <a:rPr lang="en-US" sz="3000" b="1" kern="1200" dirty="0" err="1" smtClean="0">
              <a:solidFill>
                <a:srgbClr val="C00000"/>
              </a:solidFill>
              <a:effectLst>
                <a:outerShdw blurRad="38100" dist="38100" dir="2700000" algn="tl">
                  <a:srgbClr val="000000">
                    <a:alpha val="43137"/>
                  </a:srgbClr>
                </a:outerShdw>
              </a:effectLst>
            </a:rPr>
            <a:t>o‘rganilishi</a:t>
          </a:r>
          <a:r>
            <a:rPr lang="en-US" sz="3000" b="1" kern="1200" dirty="0" smtClean="0">
              <a:solidFill>
                <a:srgbClr val="C00000"/>
              </a:solidFill>
              <a:effectLst>
                <a:outerShdw blurRad="38100" dist="38100" dir="2700000" algn="tl">
                  <a:srgbClr val="000000">
                    <a:alpha val="43137"/>
                  </a:srgbClr>
                </a:outerShdw>
              </a:effectLst>
            </a:rPr>
            <a:t>.</a:t>
          </a:r>
          <a:endParaRPr lang="ru-RU" sz="3000" b="1" kern="1200" dirty="0">
            <a:solidFill>
              <a:srgbClr val="C00000"/>
            </a:solidFill>
            <a:effectLst>
              <a:outerShdw blurRad="38100" dist="38100" dir="2700000" algn="tl">
                <a:srgbClr val="000000">
                  <a:alpha val="43137"/>
                </a:srgbClr>
              </a:outerShdw>
            </a:effectLst>
          </a:endParaRPr>
        </a:p>
      </dsp:txBody>
      <dsp:txXfrm>
        <a:off x="58257" y="158243"/>
        <a:ext cx="11422341" cy="10768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2B67AF-A2B8-4143-A20B-A3B17778A929}">
      <dsp:nvSpPr>
        <dsp:cNvPr id="0" name=""/>
        <dsp:cNvSpPr/>
      </dsp:nvSpPr>
      <dsp:spPr>
        <a:xfrm>
          <a:off x="0" y="72216"/>
          <a:ext cx="11654970" cy="4848480"/>
        </a:xfrm>
        <a:prstGeom prst="roundRect">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Jahon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tilshunosligida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o‘rganilishi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o‘tgan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asrda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jadal</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sur’at</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rivojlandi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Xususan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rus</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tilshunosligida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lingvistikasi</a:t>
          </a:r>
          <a:r>
            <a:rPr lang="uz-Cyrl-UZ"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XX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asrning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40-yillariga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to‘g‘ri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keladi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1947-yilda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A.I.Belich</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o‘zining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tilshunoslik</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fanlarining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tasnifiga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bag‘ishlangan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maqolasida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faktlarining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grammatik</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tavsifida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umumiyligi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asosida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bog‘langan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muayyan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sintaktik-semantik</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yaxlitlik</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tarzida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namoyon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bo‘ladigan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gaplarning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butun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zanjiriga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alohida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o‘rin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berilishi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lozimligi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tushunchasining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yuzaga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kelish</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uchun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hal</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qiluvchi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ahamiyatga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molik</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ekanligiga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e’tiborni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qaratgan</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shunday</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gaplar</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zanjiridagi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o‘zaro</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munosabat</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aloqalarini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tilshunoslikning</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sintaksis</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bo‘limida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o‘rganish</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maqsadga</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muvofiqligini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800" b="1" kern="1200"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ta’kidlaydi</a:t>
          </a:r>
          <a:r>
            <a:rPr lang="en-US" sz="2800" b="1" kern="1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sz="2800" b="1" kern="12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236683" y="308899"/>
        <a:ext cx="11181604" cy="43751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A6DE4A-7C18-4BC4-B73F-D272B4AEA269}">
      <dsp:nvSpPr>
        <dsp:cNvPr id="0" name=""/>
        <dsp:cNvSpPr/>
      </dsp:nvSpPr>
      <dsp:spPr>
        <a:xfrm>
          <a:off x="0" y="0"/>
          <a:ext cx="6267903" cy="6267903"/>
        </a:xfrm>
        <a:prstGeom prst="pie">
          <a:avLst>
            <a:gd name="adj1" fmla="val 5400000"/>
            <a:gd name="adj2" fmla="val 1620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90D0B7E-A521-48B2-858F-7C2B225DCC98}">
      <dsp:nvSpPr>
        <dsp:cNvPr id="0" name=""/>
        <dsp:cNvSpPr/>
      </dsp:nvSpPr>
      <dsp:spPr>
        <a:xfrm>
          <a:off x="3133951" y="0"/>
          <a:ext cx="8666162" cy="6267903"/>
        </a:xfrm>
        <a:prstGeom prst="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b="1" kern="1200" dirty="0" err="1" smtClean="0"/>
            <a:t>Matn</a:t>
          </a:r>
          <a:r>
            <a:rPr lang="en-US" sz="3100" b="1" kern="1200" dirty="0" smtClean="0"/>
            <a:t> </a:t>
          </a:r>
          <a:r>
            <a:rPr lang="en-US" sz="3100" b="1" kern="1200" dirty="0" err="1" smtClean="0"/>
            <a:t>nazariyasi</a:t>
          </a:r>
          <a:r>
            <a:rPr lang="en-US" sz="3100" b="1" kern="1200" dirty="0" smtClean="0"/>
            <a:t>, </a:t>
          </a:r>
          <a:r>
            <a:rPr lang="en-US" sz="3100" b="1" kern="1200" dirty="0" err="1" smtClean="0"/>
            <a:t>matn</a:t>
          </a:r>
          <a:r>
            <a:rPr lang="en-US" sz="3100" b="1" kern="1200" dirty="0" smtClean="0"/>
            <a:t> </a:t>
          </a:r>
          <a:r>
            <a:rPr lang="en-US" sz="3100" b="1" kern="1200" dirty="0" err="1" smtClean="0"/>
            <a:t>tilshunosligining</a:t>
          </a:r>
          <a:r>
            <a:rPr lang="en-US" sz="3100" b="1" kern="1200" dirty="0" smtClean="0"/>
            <a:t> </a:t>
          </a:r>
          <a:r>
            <a:rPr lang="en-US" sz="3100" b="1" kern="1200" dirty="0" err="1" smtClean="0"/>
            <a:t>umumiy</a:t>
          </a:r>
          <a:r>
            <a:rPr lang="en-US" sz="3100" b="1" kern="1200" dirty="0" smtClean="0"/>
            <a:t> </a:t>
          </a:r>
          <a:r>
            <a:rPr lang="en-US" sz="3100" b="1" kern="1200" dirty="0" err="1" smtClean="0"/>
            <a:t>rivojlanishida</a:t>
          </a:r>
          <a:r>
            <a:rPr lang="en-US" sz="3100" b="1" kern="1200" dirty="0" smtClean="0"/>
            <a:t> Chex (</a:t>
          </a:r>
          <a:r>
            <a:rPr lang="en-US" sz="3100" b="1" kern="1200" dirty="0" err="1" smtClean="0"/>
            <a:t>Praga</a:t>
          </a:r>
          <a:r>
            <a:rPr lang="en-US" sz="3100" b="1" kern="1200" dirty="0" smtClean="0"/>
            <a:t> </a:t>
          </a:r>
          <a:r>
            <a:rPr lang="en-US" sz="3100" b="1" kern="1200" dirty="0" err="1" smtClean="0"/>
            <a:t>lingvistik</a:t>
          </a:r>
          <a:r>
            <a:rPr lang="en-US" sz="3100" b="1" kern="1200" dirty="0" smtClean="0"/>
            <a:t> </a:t>
          </a:r>
          <a:r>
            <a:rPr lang="en-US" sz="3100" b="1" kern="1200" dirty="0" err="1" smtClean="0"/>
            <a:t>to‘garage</a:t>
          </a:r>
          <a:r>
            <a:rPr lang="en-US" sz="3100" b="1" kern="1200" dirty="0" smtClean="0"/>
            <a:t> </a:t>
          </a:r>
          <a:r>
            <a:rPr lang="en-US" sz="3100" b="1" kern="1200" dirty="0" err="1" smtClean="0"/>
            <a:t>vakllari</a:t>
          </a:r>
          <a:r>
            <a:rPr lang="en-US" sz="3100" b="1" kern="1200" dirty="0" smtClean="0"/>
            <a:t>), </a:t>
          </a:r>
          <a:r>
            <a:rPr lang="en-US" sz="3100" b="1" kern="1200" dirty="0" err="1" smtClean="0"/>
            <a:t>nemis</a:t>
          </a:r>
          <a:r>
            <a:rPr lang="en-US" sz="3100" b="1" kern="1200" dirty="0" smtClean="0"/>
            <a:t>, </a:t>
          </a:r>
          <a:r>
            <a:rPr lang="en-US" sz="3100" b="1" kern="1200" dirty="0" err="1" smtClean="0"/>
            <a:t>fransuz</a:t>
          </a:r>
          <a:r>
            <a:rPr lang="en-US" sz="3100" b="1" kern="1200" dirty="0" smtClean="0"/>
            <a:t>, </a:t>
          </a:r>
          <a:r>
            <a:rPr lang="en-US" sz="3100" b="1" kern="1200" dirty="0" err="1" smtClean="0"/>
            <a:t>ingliz</a:t>
          </a:r>
          <a:r>
            <a:rPr lang="en-US" sz="3100" b="1" kern="1200" dirty="0" smtClean="0"/>
            <a:t>, Amerika, </a:t>
          </a:r>
          <a:r>
            <a:rPr lang="en-US" sz="3100" b="1" kern="1200" dirty="0" err="1" smtClean="0"/>
            <a:t>golland</a:t>
          </a:r>
          <a:r>
            <a:rPr lang="en-US" sz="3100" b="1" kern="1200" dirty="0" smtClean="0"/>
            <a:t>, </a:t>
          </a:r>
          <a:r>
            <a:rPr lang="en-US" sz="3100" b="1" kern="1200" dirty="0" err="1" smtClean="0"/>
            <a:t>polyak</a:t>
          </a:r>
          <a:r>
            <a:rPr lang="en-US" sz="3100" b="1" kern="1200" dirty="0" smtClean="0"/>
            <a:t> </a:t>
          </a:r>
          <a:r>
            <a:rPr lang="en-US" sz="3100" b="1" kern="1200" dirty="0" err="1" smtClean="0"/>
            <a:t>va</a:t>
          </a:r>
          <a:r>
            <a:rPr lang="en-US" sz="3100" b="1" kern="1200" dirty="0" smtClean="0"/>
            <a:t> </a:t>
          </a:r>
          <a:r>
            <a:rPr lang="en-US" sz="3100" b="1" kern="1200" dirty="0" err="1" smtClean="0"/>
            <a:t>boshqa</a:t>
          </a:r>
          <a:r>
            <a:rPr lang="en-US" sz="3100" b="1" kern="1200" dirty="0" smtClean="0"/>
            <a:t> </a:t>
          </a:r>
          <a:r>
            <a:rPr lang="en-US" sz="3100" b="1" kern="1200" dirty="0" err="1" smtClean="0"/>
            <a:t>lingvistik</a:t>
          </a:r>
          <a:r>
            <a:rPr lang="en-US" sz="3100" b="1" kern="1200" dirty="0" smtClean="0"/>
            <a:t> </a:t>
          </a:r>
          <a:r>
            <a:rPr lang="en-US" sz="3100" b="1" kern="1200" dirty="0" err="1" smtClean="0"/>
            <a:t>maktablarining</a:t>
          </a:r>
          <a:r>
            <a:rPr lang="en-US" sz="3100" b="1" kern="1200" dirty="0" smtClean="0"/>
            <a:t> </a:t>
          </a:r>
          <a:r>
            <a:rPr lang="en-US" sz="3100" b="1" kern="1200" dirty="0" err="1" smtClean="0"/>
            <a:t>xizmatlari</a:t>
          </a:r>
          <a:r>
            <a:rPr lang="en-US" sz="3100" b="1" kern="1200" dirty="0" smtClean="0"/>
            <a:t> </a:t>
          </a:r>
          <a:r>
            <a:rPr lang="en-US" sz="3100" b="1" kern="1200" dirty="0" err="1" smtClean="0"/>
            <a:t>dunyo</a:t>
          </a:r>
          <a:r>
            <a:rPr lang="en-US" sz="3100" b="1" kern="1200" dirty="0" smtClean="0"/>
            <a:t> </a:t>
          </a:r>
          <a:r>
            <a:rPr lang="en-US" sz="3100" b="1" kern="1200" dirty="0" err="1" smtClean="0"/>
            <a:t>tilshunosligida</a:t>
          </a:r>
          <a:r>
            <a:rPr lang="en-US" sz="3100" b="1" kern="1200" dirty="0" smtClean="0"/>
            <a:t> </a:t>
          </a:r>
          <a:r>
            <a:rPr lang="en-US" sz="3100" b="1" kern="1200" dirty="0" err="1" smtClean="0"/>
            <a:t>e’tirof</a:t>
          </a:r>
          <a:r>
            <a:rPr lang="en-US" sz="3100" b="1" kern="1200" dirty="0" smtClean="0"/>
            <a:t> </a:t>
          </a:r>
          <a:r>
            <a:rPr lang="en-US" sz="3100" b="1" kern="1200" dirty="0" err="1" smtClean="0"/>
            <a:t>etilgan</a:t>
          </a:r>
          <a:r>
            <a:rPr lang="en-US" sz="3100" b="1" kern="1200" dirty="0" smtClean="0"/>
            <a:t> </a:t>
          </a:r>
          <a:r>
            <a:rPr lang="en-US" sz="3100" b="1" kern="1200" dirty="0" err="1" smtClean="0"/>
            <a:t>va</a:t>
          </a:r>
          <a:r>
            <a:rPr lang="en-US" sz="3100" b="1" kern="1200" dirty="0" smtClean="0"/>
            <a:t> </a:t>
          </a:r>
          <a:r>
            <a:rPr lang="en-US" sz="3100" b="1" kern="1200" dirty="0" err="1" smtClean="0"/>
            <a:t>doimiy</a:t>
          </a:r>
          <a:r>
            <a:rPr lang="en-US" sz="3100" b="1" kern="1200" dirty="0" smtClean="0"/>
            <a:t> </a:t>
          </a:r>
          <a:r>
            <a:rPr lang="en-US" sz="3100" b="1" kern="1200" dirty="0" err="1" smtClean="0"/>
            <a:t>ravishda</a:t>
          </a:r>
          <a:r>
            <a:rPr lang="en-US" sz="3100" b="1" kern="1200" dirty="0" smtClean="0"/>
            <a:t> </a:t>
          </a:r>
          <a:r>
            <a:rPr lang="en-US" sz="3100" b="1" kern="1200" dirty="0" err="1" smtClean="0"/>
            <a:t>ilmiy</a:t>
          </a:r>
          <a:r>
            <a:rPr lang="en-US" sz="3100" b="1" kern="1200" dirty="0" smtClean="0"/>
            <a:t> </a:t>
          </a:r>
          <a:r>
            <a:rPr lang="en-US" sz="3100" b="1" kern="1200" dirty="0" err="1" smtClean="0"/>
            <a:t>tadqiqot</a:t>
          </a:r>
          <a:r>
            <a:rPr lang="en-US" sz="3100" b="1" kern="1200" dirty="0" smtClean="0"/>
            <a:t> </a:t>
          </a:r>
          <a:r>
            <a:rPr lang="en-US" sz="3100" b="1" kern="1200" dirty="0" err="1" smtClean="0"/>
            <a:t>ishlarida</a:t>
          </a:r>
          <a:r>
            <a:rPr lang="en-US" sz="3100" b="1" kern="1200" dirty="0" smtClean="0"/>
            <a:t> </a:t>
          </a:r>
          <a:r>
            <a:rPr lang="en-US" sz="3100" b="1" kern="1200" dirty="0" err="1" smtClean="0"/>
            <a:t>tilga</a:t>
          </a:r>
          <a:r>
            <a:rPr lang="en-US" sz="3100" b="1" kern="1200" dirty="0" smtClean="0"/>
            <a:t> </a:t>
          </a:r>
          <a:r>
            <a:rPr lang="en-US" sz="3100" b="1" kern="1200" dirty="0" err="1" smtClean="0"/>
            <a:t>olinib</a:t>
          </a:r>
          <a:r>
            <a:rPr lang="en-US" sz="3100" b="1" kern="1200" dirty="0" smtClean="0"/>
            <a:t> </a:t>
          </a:r>
          <a:r>
            <a:rPr lang="en-US" sz="3100" b="1" kern="1200" dirty="0" err="1" smtClean="0"/>
            <a:t>kelingan</a:t>
          </a:r>
          <a:r>
            <a:rPr lang="en-US" sz="3100" b="1" kern="1200" dirty="0" smtClean="0"/>
            <a:t>. </a:t>
          </a:r>
          <a:r>
            <a:rPr lang="en-US" sz="3100" b="1" kern="1200" dirty="0" err="1" smtClean="0"/>
            <a:t>Bundan</a:t>
          </a:r>
          <a:r>
            <a:rPr lang="en-US" sz="3100" b="1" kern="1200" dirty="0" smtClean="0"/>
            <a:t> </a:t>
          </a:r>
          <a:r>
            <a:rPr lang="en-US" sz="3100" b="1" kern="1200" dirty="0" err="1" smtClean="0"/>
            <a:t>tashqari</a:t>
          </a:r>
          <a:r>
            <a:rPr lang="en-US" sz="3100" b="1" kern="1200" dirty="0" smtClean="0"/>
            <a:t> </a:t>
          </a:r>
          <a:r>
            <a:rPr lang="en-US" sz="3100" b="1" kern="1200" dirty="0" err="1" smtClean="0"/>
            <a:t>rus</a:t>
          </a:r>
          <a:r>
            <a:rPr lang="en-US" sz="3100" b="1" kern="1200" dirty="0" smtClean="0"/>
            <a:t> </a:t>
          </a:r>
          <a:r>
            <a:rPr lang="en-US" sz="3100" b="1" kern="1200" dirty="0" err="1" smtClean="0"/>
            <a:t>tilshunosligida</a:t>
          </a:r>
          <a:r>
            <a:rPr lang="en-US" sz="3100" b="1" kern="1200" dirty="0" smtClean="0"/>
            <a:t> V.V. </a:t>
          </a:r>
          <a:r>
            <a:rPr lang="en-US" sz="3100" b="1" kern="1200" dirty="0" err="1" smtClean="0"/>
            <a:t>Odinsov</a:t>
          </a:r>
          <a:r>
            <a:rPr lang="en-US" sz="3100" b="1" kern="1200" dirty="0" smtClean="0"/>
            <a:t>, I. R. </a:t>
          </a:r>
          <a:r>
            <a:rPr lang="en-US" sz="3100" b="1" kern="1200" dirty="0" err="1" smtClean="0"/>
            <a:t>Galperin</a:t>
          </a:r>
          <a:r>
            <a:rPr lang="en-US" sz="3100" b="1" kern="1200" dirty="0" smtClean="0"/>
            <a:t>, O. I. </a:t>
          </a:r>
          <a:r>
            <a:rPr lang="en-US" sz="3100" b="1" kern="1200" dirty="0" err="1" smtClean="0"/>
            <a:t>Moskalskaya</a:t>
          </a:r>
          <a:r>
            <a:rPr lang="en-US" sz="3100" b="1" kern="1200" dirty="0" smtClean="0"/>
            <a:t>, L. M. </a:t>
          </a:r>
          <a:r>
            <a:rPr lang="en-US" sz="3100" b="1" kern="1200" dirty="0" err="1" smtClean="0"/>
            <a:t>Loseva</a:t>
          </a:r>
          <a:r>
            <a:rPr lang="en-US" sz="3100" b="1" kern="1200" dirty="0" smtClean="0"/>
            <a:t>, Y.M </a:t>
          </a:r>
          <a:r>
            <a:rPr lang="en-US" sz="3100" b="1" kern="1200" dirty="0" err="1" smtClean="0"/>
            <a:t>Lotman</a:t>
          </a:r>
          <a:r>
            <a:rPr lang="en-US" sz="3100" b="1" kern="1200" dirty="0" smtClean="0"/>
            <a:t>, </a:t>
          </a:r>
          <a:r>
            <a:rPr lang="en-US" sz="3100" b="1" kern="1200" dirty="0" err="1" smtClean="0"/>
            <a:t>Z.Ya</a:t>
          </a:r>
          <a:r>
            <a:rPr lang="en-US" sz="3100" b="1" kern="1200" dirty="0" smtClean="0"/>
            <a:t>. </a:t>
          </a:r>
          <a:r>
            <a:rPr lang="en-US" sz="3100" b="1" kern="1200" dirty="0" err="1" smtClean="0"/>
            <a:t>Turayeva</a:t>
          </a:r>
          <a:r>
            <a:rPr lang="en-US" sz="3100" b="1" kern="1200" dirty="0" smtClean="0"/>
            <a:t>, N. D. </a:t>
          </a:r>
          <a:r>
            <a:rPr lang="en-US" sz="3100" b="1" kern="1200" dirty="0" err="1" smtClean="0"/>
            <a:t>Zarubina</a:t>
          </a:r>
          <a:r>
            <a:rPr lang="en-US" sz="3100" b="1" kern="1200" dirty="0" smtClean="0"/>
            <a:t>, E.V. </a:t>
          </a:r>
          <a:r>
            <a:rPr lang="en-US" sz="3100" b="1" kern="1200" dirty="0" err="1" smtClean="0"/>
            <a:t>Sidorov</a:t>
          </a:r>
          <a:r>
            <a:rPr lang="en-US" sz="3100" b="1" kern="1200" dirty="0" smtClean="0"/>
            <a:t>, O.L. </a:t>
          </a:r>
          <a:r>
            <a:rPr lang="en-US" sz="3100" b="1" kern="1200" dirty="0" err="1" smtClean="0"/>
            <a:t>Kamenskay</a:t>
          </a:r>
          <a:r>
            <a:rPr lang="en-US" sz="3100" b="1" kern="1200" dirty="0" smtClean="0"/>
            <a:t>, A.I. </a:t>
          </a:r>
          <a:r>
            <a:rPr lang="en-US" sz="3100" b="1" kern="1200" dirty="0" err="1" smtClean="0"/>
            <a:t>Gorshkov</a:t>
          </a:r>
          <a:r>
            <a:rPr lang="en-US" sz="3100" b="1" kern="1200" dirty="0" smtClean="0"/>
            <a:t>, N. S. </a:t>
          </a:r>
          <a:r>
            <a:rPr lang="en-US" sz="3100" b="1" kern="1200" dirty="0" err="1" smtClean="0"/>
            <a:t>Valgina</a:t>
          </a:r>
          <a:r>
            <a:rPr lang="en-US" sz="3100" b="1" kern="1200" dirty="0" smtClean="0"/>
            <a:t> </a:t>
          </a:r>
          <a:r>
            <a:rPr lang="en-US" sz="3100" b="1" kern="1200" dirty="0" err="1" smtClean="0"/>
            <a:t>kabi</a:t>
          </a:r>
          <a:r>
            <a:rPr lang="en-US" sz="3100" b="1" kern="1200" dirty="0" smtClean="0"/>
            <a:t> </a:t>
          </a:r>
          <a:r>
            <a:rPr lang="en-US" sz="3100" b="1" kern="1200" dirty="0" err="1" smtClean="0"/>
            <a:t>ko‘pgina</a:t>
          </a:r>
          <a:r>
            <a:rPr lang="en-US" sz="3100" b="1" kern="1200" dirty="0" smtClean="0"/>
            <a:t> </a:t>
          </a:r>
          <a:r>
            <a:rPr lang="en-US" sz="3100" b="1" kern="1200" dirty="0" err="1" smtClean="0"/>
            <a:t>tilshunos</a:t>
          </a:r>
          <a:r>
            <a:rPr lang="en-US" sz="3100" b="1" kern="1200" dirty="0" smtClean="0"/>
            <a:t> </a:t>
          </a:r>
          <a:r>
            <a:rPr lang="en-US" sz="3100" b="1" kern="1200" dirty="0" err="1" smtClean="0"/>
            <a:t>olimlarning</a:t>
          </a:r>
          <a:r>
            <a:rPr lang="en-US" sz="3100" b="1" kern="1200" dirty="0" smtClean="0"/>
            <a:t> </a:t>
          </a:r>
          <a:r>
            <a:rPr lang="en-US" sz="3100" b="1" kern="1200" dirty="0" err="1" smtClean="0"/>
            <a:t>xizmatlari</a:t>
          </a:r>
          <a:r>
            <a:rPr lang="en-US" sz="3100" b="1" kern="1200" dirty="0" smtClean="0"/>
            <a:t> </a:t>
          </a:r>
          <a:r>
            <a:rPr lang="en-US" sz="3100" b="1" kern="1200" dirty="0" err="1" smtClean="0"/>
            <a:t>alohida</a:t>
          </a:r>
          <a:r>
            <a:rPr lang="en-US" sz="3100" b="1" kern="1200" dirty="0" smtClean="0"/>
            <a:t> </a:t>
          </a:r>
          <a:r>
            <a:rPr lang="en-US" sz="3100" b="1" kern="1200" dirty="0" err="1" smtClean="0"/>
            <a:t>e’tiborga</a:t>
          </a:r>
          <a:r>
            <a:rPr lang="en-US" sz="3100" b="1" kern="1200" dirty="0" smtClean="0"/>
            <a:t> </a:t>
          </a:r>
          <a:r>
            <a:rPr lang="en-US" sz="3100" b="1" kern="1200" dirty="0" err="1" smtClean="0"/>
            <a:t>loyiq</a:t>
          </a:r>
          <a:r>
            <a:rPr lang="en-US" sz="3100" b="1" kern="1200" dirty="0" smtClean="0"/>
            <a:t> </a:t>
          </a:r>
          <a:br>
            <a:rPr lang="en-US" sz="3100" b="1" kern="1200" dirty="0" smtClean="0"/>
          </a:br>
          <a:endParaRPr lang="ru-RU" sz="3100" kern="1200" dirty="0"/>
        </a:p>
      </dsp:txBody>
      <dsp:txXfrm>
        <a:off x="3133951" y="0"/>
        <a:ext cx="8666162" cy="62679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A2E028-AB73-485D-B2A2-925CCF3877BF}">
      <dsp:nvSpPr>
        <dsp:cNvPr id="0" name=""/>
        <dsp:cNvSpPr/>
      </dsp:nvSpPr>
      <dsp:spPr>
        <a:xfrm>
          <a:off x="0" y="3348"/>
          <a:ext cx="12192000" cy="6851302"/>
        </a:xfrm>
        <a:prstGeom prst="roundRect">
          <a:avLst>
            <a:gd name="adj" fmla="val 10000"/>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a:scene3d>
          <a:camera prst="orthographicFront">
            <a:rot lat="0" lon="0" rev="0"/>
          </a:camera>
          <a:lightRig rig="contrasting" dir="t">
            <a:rot lat="0" lon="0" rev="1200000"/>
          </a:lightRig>
        </a:scene3d>
      </dsp:spPr>
      <dsp:style>
        <a:lnRef idx="1">
          <a:schemeClr val="accent6"/>
        </a:lnRef>
        <a:fillRef idx="2">
          <a:schemeClr val="accent6"/>
        </a:fillRef>
        <a:effectRef idx="1">
          <a:schemeClr val="accent6"/>
        </a:effectRef>
        <a:fontRef idx="minor">
          <a:schemeClr val="dk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uz-Cyrl-UZ" sz="3300" b="1"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Turkiyshunoslikda  matn  masalasi  birinchi marta o‘tgan asrning 70- yillarining boshlarida  taniqli tatar tilshunos olimi M. Zakiyev tomonidan o‘rtaga qo‘yilgan.  O‘zbek  tilshunosligida  birinchi bo‘lib  akademik G‘.  Abdurahmonov 1980-yil Toshkentda bo‘lib o‘tgan  sobiq Ittifoq  turkiyshunoslarining  III konferensiyasida  matn  nazariyasiga  bag‘ishlangan  ma’ruza qilib, muammoning mohiyati va yechimlari haqida o‘z fikrlarini bildirgan, bir qancha matn turlarini ajratib ko‘rsatgan edi. Shuningdek  buyuk  tilshunos  olim A. G‘ulomov  ham  matnning mohiyati bo‘yicha o‘zining qimmatli fikrlarini bayon qilgandi.</a:t>
          </a:r>
          <a:r>
            <a:rPr lang="uz-Cyrl-UZ" sz="3300" b="1" kern="1200" dirty="0" smtClean="0">
              <a:latin typeface="Times New Roman" panose="02020603050405020304" pitchFamily="18" charset="0"/>
              <a:cs typeface="Times New Roman" panose="02020603050405020304" pitchFamily="18" charset="0"/>
            </a:rPr>
            <a:t> Keyingi davr o‘zbek tilshunosligida  A. Mamajonov, M.To‘xsonov, M. Abdupattoyev, N. Turniyozov, M. Xakimov kabi olimlarning  ishlarini alohida qayd etish  mumkin</a:t>
          </a:r>
          <a:endParaRPr lang="ru-RU" sz="3300" b="1" kern="1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200668" y="204016"/>
        <a:ext cx="11790664" cy="64499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511B8-89B2-4816-A309-9AC4EECDF5DB}">
      <dsp:nvSpPr>
        <dsp:cNvPr id="0" name=""/>
        <dsp:cNvSpPr/>
      </dsp:nvSpPr>
      <dsp:spPr>
        <a:xfrm>
          <a:off x="-7750742" y="-1184976"/>
          <a:ext cx="9227952" cy="9227952"/>
        </a:xfrm>
        <a:prstGeom prst="blockArc">
          <a:avLst>
            <a:gd name="adj1" fmla="val 18900000"/>
            <a:gd name="adj2" fmla="val 2700000"/>
            <a:gd name="adj3" fmla="val 234"/>
          </a:avLst>
        </a:prstGeom>
        <a:noFill/>
        <a:ln w="12700" cap="flat" cmpd="sng" algn="ctr">
          <a:solidFill>
            <a:schemeClr val="accent5">
              <a:hueOff val="0"/>
              <a:satOff val="0"/>
              <a:lumOff val="0"/>
              <a:alphaOff val="0"/>
            </a:schemeClr>
          </a:solidFill>
          <a:prstDash val="solid"/>
          <a:miter lim="800000"/>
        </a:ln>
        <a:effectLst/>
        <a:sp3d z="-110000"/>
      </dsp:spPr>
      <dsp:style>
        <a:lnRef idx="2">
          <a:scrgbClr r="0" g="0" b="0"/>
        </a:lnRef>
        <a:fillRef idx="0">
          <a:scrgbClr r="0" g="0" b="0"/>
        </a:fillRef>
        <a:effectRef idx="0">
          <a:scrgbClr r="0" g="0" b="0"/>
        </a:effectRef>
        <a:fontRef idx="minor"/>
      </dsp:style>
    </dsp:sp>
    <dsp:sp modelId="{009CC2D6-225D-46E4-9FD4-9EF43359B705}">
      <dsp:nvSpPr>
        <dsp:cNvPr id="0" name=""/>
        <dsp:cNvSpPr/>
      </dsp:nvSpPr>
      <dsp:spPr>
        <a:xfrm>
          <a:off x="951890" y="685800"/>
          <a:ext cx="11145469" cy="1371600"/>
        </a:xfrm>
        <a:prstGeom prst="rect">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88708" tIns="60960" rIns="60960" bIns="60960" numCol="1" spcCol="1270" anchor="ctr" anchorCtr="0">
          <a:noAutofit/>
        </a:bodyPr>
        <a:lstStyle/>
        <a:p>
          <a:pPr lvl="0" algn="ctr" defTabSz="1066800" rtl="0">
            <a:lnSpc>
              <a:spcPct val="90000"/>
            </a:lnSpc>
            <a:spcBef>
              <a:spcPct val="0"/>
            </a:spcBef>
            <a:spcAft>
              <a:spcPct val="35000"/>
            </a:spcAft>
          </a:pPr>
          <a:r>
            <a:rPr lang="en-US" sz="2400" b="1" kern="1200" dirty="0" smtClean="0">
              <a:latin typeface="Times New Roman" panose="02020603050405020304" pitchFamily="18" charset="0"/>
              <a:cs typeface="Times New Roman" panose="02020603050405020304" pitchFamily="18" charset="0"/>
            </a:rPr>
            <a:t>1.2 XOTIRA MATNI TUSHUNCHASI VA SEMANTIK-STRUKTURASI</a:t>
          </a:r>
          <a:endParaRPr lang="ru-RU" sz="2400" kern="1200" dirty="0">
            <a:latin typeface="Times New Roman" panose="02020603050405020304" pitchFamily="18" charset="0"/>
            <a:cs typeface="Times New Roman" panose="02020603050405020304" pitchFamily="18" charset="0"/>
          </a:endParaRPr>
        </a:p>
      </dsp:txBody>
      <dsp:txXfrm>
        <a:off x="951890" y="685800"/>
        <a:ext cx="11145469" cy="1371600"/>
      </dsp:txXfrm>
    </dsp:sp>
    <dsp:sp modelId="{85800741-3841-4CBC-9B17-BBB402C3AFD5}">
      <dsp:nvSpPr>
        <dsp:cNvPr id="0" name=""/>
        <dsp:cNvSpPr/>
      </dsp:nvSpPr>
      <dsp:spPr>
        <a:xfrm>
          <a:off x="94640" y="514350"/>
          <a:ext cx="1714500" cy="1714500"/>
        </a:xfrm>
        <a:prstGeom prst="ellipse">
          <a:avLst/>
        </a:prstGeom>
        <a:blipFill rotWithShape="0">
          <a:blip xmlns:r="http://schemas.openxmlformats.org/officeDocument/2006/relationships" r:embed="rId1"/>
          <a:tile tx="0" ty="0" sx="100000" sy="100000" flip="none" algn="tl"/>
        </a:blip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B6B4D89F-A613-4339-9DA3-A603ED9EBAB6}">
      <dsp:nvSpPr>
        <dsp:cNvPr id="0" name=""/>
        <dsp:cNvSpPr/>
      </dsp:nvSpPr>
      <dsp:spPr>
        <a:xfrm>
          <a:off x="1450467" y="2743200"/>
          <a:ext cx="10646892" cy="1371600"/>
        </a:xfrm>
        <a:prstGeom prst="rect">
          <a:avLst/>
        </a:prstGeom>
        <a:solidFill>
          <a:schemeClr val="accent4">
            <a:hueOff val="5197846"/>
            <a:satOff val="-23984"/>
            <a:lumOff val="883"/>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88708" tIns="60960" rIns="60960" bIns="60960" numCol="1" spcCol="1270" anchor="ctr" anchorCtr="0">
          <a:noAutofit/>
        </a:bodyPr>
        <a:lstStyle/>
        <a:p>
          <a:pPr lvl="0" algn="l" defTabSz="1066800" rtl="0">
            <a:lnSpc>
              <a:spcPct val="90000"/>
            </a:lnSpc>
            <a:spcBef>
              <a:spcPct val="0"/>
            </a:spcBef>
            <a:spcAft>
              <a:spcPct val="35000"/>
            </a:spcAft>
          </a:pPr>
          <a:r>
            <a:rPr lang="en-US" sz="2400" b="1" kern="1200" smtClean="0">
              <a:latin typeface="Times New Roman" panose="02020603050405020304" pitchFamily="18" charset="0"/>
              <a:cs typeface="Times New Roman" panose="02020603050405020304" pitchFamily="18" charset="0"/>
            </a:rPr>
            <a:t>“Xotira” tushunchasiga falsafiy jihatdan akademik N.Moiseyev juda</a:t>
          </a:r>
          <a:r>
            <a:rPr lang="en-US" sz="2400" kern="1200" smtClean="0">
              <a:latin typeface="Times New Roman" panose="02020603050405020304" pitchFamily="18" charset="0"/>
              <a:cs typeface="Times New Roman" panose="02020603050405020304" pitchFamily="18" charset="0"/>
            </a:rPr>
            <a:t> </a:t>
          </a:r>
          <a:r>
            <a:rPr lang="en-US" sz="2400" b="1" kern="1200" smtClean="0">
              <a:latin typeface="Times New Roman" panose="02020603050405020304" pitchFamily="18" charset="0"/>
              <a:cs typeface="Times New Roman" panose="02020603050405020304" pitchFamily="18" charset="0"/>
            </a:rPr>
            <a:t>yaxshi ta’rif bergan. Uning fikricha: “xotira” – “bir avlodga oid</a:t>
          </a:r>
          <a:r>
            <a:rPr lang="en-US" sz="2400" kern="1200" smtClean="0">
              <a:latin typeface="Times New Roman" panose="02020603050405020304" pitchFamily="18" charset="0"/>
              <a:cs typeface="Times New Roman" panose="02020603050405020304" pitchFamily="18" charset="0"/>
            </a:rPr>
            <a:t> </a:t>
          </a:r>
          <a:r>
            <a:rPr lang="en-US" sz="2400" b="1" kern="1200" smtClean="0">
              <a:latin typeface="Times New Roman" panose="02020603050405020304" pitchFamily="18" charset="0"/>
              <a:cs typeface="Times New Roman" panose="02020603050405020304" pitchFamily="18" charset="0"/>
            </a:rPr>
            <a:t>ma’lumotlarni kelajak uchun yozib olish, saqlash va uzatish tizimidir”.</a:t>
          </a:r>
          <a:endParaRPr lang="ru-RU" sz="2400" kern="1200">
            <a:latin typeface="Times New Roman" panose="02020603050405020304" pitchFamily="18" charset="0"/>
            <a:cs typeface="Times New Roman" panose="02020603050405020304" pitchFamily="18" charset="0"/>
          </a:endParaRPr>
        </a:p>
      </dsp:txBody>
      <dsp:txXfrm>
        <a:off x="1450467" y="2743200"/>
        <a:ext cx="10646892" cy="1371600"/>
      </dsp:txXfrm>
    </dsp:sp>
    <dsp:sp modelId="{EB6FA195-FD7A-4817-9ABD-52F07886952D}">
      <dsp:nvSpPr>
        <dsp:cNvPr id="0" name=""/>
        <dsp:cNvSpPr/>
      </dsp:nvSpPr>
      <dsp:spPr>
        <a:xfrm>
          <a:off x="593217" y="2571750"/>
          <a:ext cx="1714500" cy="1714500"/>
        </a:xfrm>
        <a:prstGeom prst="ellipse">
          <a:avLst/>
        </a:prstGeom>
        <a:blipFill rotWithShape="0">
          <a:blip xmlns:r="http://schemas.openxmlformats.org/officeDocument/2006/relationships" r:embed="rId2"/>
          <a:tile tx="0" ty="0" sx="100000" sy="100000" flip="none" algn="tl"/>
        </a:blip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1EEE9CFB-AF39-4F0D-833E-AAFC7BB72195}">
      <dsp:nvSpPr>
        <dsp:cNvPr id="0" name=""/>
        <dsp:cNvSpPr/>
      </dsp:nvSpPr>
      <dsp:spPr>
        <a:xfrm>
          <a:off x="951890" y="4800600"/>
          <a:ext cx="11145469" cy="1371600"/>
        </a:xfrm>
        <a:prstGeom prst="rect">
          <a:avLst/>
        </a:prstGeom>
        <a:solidFill>
          <a:schemeClr val="accent4">
            <a:hueOff val="10395692"/>
            <a:satOff val="-47968"/>
            <a:lumOff val="1765"/>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88708" tIns="60960" rIns="60960" bIns="60960" numCol="1" spcCol="1270" anchor="ctr" anchorCtr="0">
          <a:noAutofit/>
        </a:bodyPr>
        <a:lstStyle/>
        <a:p>
          <a:pPr lvl="0" algn="l" defTabSz="1066800" rtl="0">
            <a:lnSpc>
              <a:spcPct val="90000"/>
            </a:lnSpc>
            <a:spcBef>
              <a:spcPct val="0"/>
            </a:spcBef>
            <a:spcAft>
              <a:spcPct val="35000"/>
            </a:spcAft>
          </a:pPr>
          <a:r>
            <a:rPr lang="en-US" sz="2400" b="1" kern="1200" smtClean="0">
              <a:latin typeface="Times New Roman" panose="02020603050405020304" pitchFamily="18" charset="0"/>
              <a:cs typeface="Times New Roman" panose="02020603050405020304" pitchFamily="18" charset="0"/>
            </a:rPr>
            <a:t>Xotira matn –idrok qilgan, boshdan kechirgan va bajargan</a:t>
          </a:r>
          <a:r>
            <a:rPr lang="en-US" sz="2400" kern="1200" smtClean="0">
              <a:latin typeface="Times New Roman" panose="02020603050405020304" pitchFamily="18" charset="0"/>
              <a:cs typeface="Times New Roman" panose="02020603050405020304" pitchFamily="18" charset="0"/>
            </a:rPr>
            <a:t> </a:t>
          </a:r>
          <a:r>
            <a:rPr lang="en-US" sz="2400" b="1" kern="1200" smtClean="0">
              <a:latin typeface="Times New Roman" panose="02020603050405020304" pitchFamily="18" charset="0"/>
              <a:cs typeface="Times New Roman" panose="02020603050405020304" pitchFamily="18" charset="0"/>
            </a:rPr>
            <a:t>ishlarimizni yodda saqlash, keyinchalik ularni eslash yoki xotirlash uchun yozilgan matn.  </a:t>
          </a:r>
          <a:endParaRPr lang="ru-RU" sz="2400" kern="1200">
            <a:latin typeface="Times New Roman" panose="02020603050405020304" pitchFamily="18" charset="0"/>
            <a:cs typeface="Times New Roman" panose="02020603050405020304" pitchFamily="18" charset="0"/>
          </a:endParaRPr>
        </a:p>
      </dsp:txBody>
      <dsp:txXfrm>
        <a:off x="951890" y="4800600"/>
        <a:ext cx="11145469" cy="1371600"/>
      </dsp:txXfrm>
    </dsp:sp>
    <dsp:sp modelId="{F7F08844-A5D6-44FB-92D8-3AC55EDF6713}">
      <dsp:nvSpPr>
        <dsp:cNvPr id="0" name=""/>
        <dsp:cNvSpPr/>
      </dsp:nvSpPr>
      <dsp:spPr>
        <a:xfrm>
          <a:off x="94640" y="4629150"/>
          <a:ext cx="1714500" cy="1714500"/>
        </a:xfrm>
        <a:prstGeom prst="ellipse">
          <a:avLst/>
        </a:prstGeom>
        <a:blipFill rotWithShape="0">
          <a:blip xmlns:r="http://schemas.openxmlformats.org/officeDocument/2006/relationships" r:embed="rId3"/>
          <a:tile tx="0" ty="0" sx="100000" sy="100000" flip="none" algn="tl"/>
        </a:blip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0A379-F367-4305-AF67-24C6CEAB680C}">
      <dsp:nvSpPr>
        <dsp:cNvPr id="0" name=""/>
        <dsp:cNvSpPr/>
      </dsp:nvSpPr>
      <dsp:spPr>
        <a:xfrm>
          <a:off x="0" y="19929"/>
          <a:ext cx="11509829" cy="1432080"/>
        </a:xfrm>
        <a:prstGeom prst="round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b="1" kern="1200" smtClean="0"/>
            <a:t>XOTIRA MATNLARIDAGI POLISEMANTIK SO‘ZLARNING SEMANTIK-STRUKTURASI</a:t>
          </a:r>
          <a:r>
            <a:rPr lang="en-US" sz="3600" kern="1200" smtClean="0"/>
            <a:t> </a:t>
          </a:r>
          <a:endParaRPr lang="ru-RU" sz="3600" kern="1200"/>
        </a:p>
      </dsp:txBody>
      <dsp:txXfrm>
        <a:off x="69908" y="89837"/>
        <a:ext cx="11370013" cy="1292264"/>
      </dsp:txXfrm>
    </dsp:sp>
    <dsp:sp modelId="{3C0C7856-4EA0-48E0-BBB9-7999977F47DD}">
      <dsp:nvSpPr>
        <dsp:cNvPr id="0" name=""/>
        <dsp:cNvSpPr/>
      </dsp:nvSpPr>
      <dsp:spPr>
        <a:xfrm>
          <a:off x="0" y="1555689"/>
          <a:ext cx="11509829" cy="1432080"/>
        </a:xfrm>
        <a:prstGeom prst="roundRect">
          <a:avLst/>
        </a:prstGeom>
        <a:solidFill>
          <a:schemeClr val="accent2">
            <a:hueOff val="-485121"/>
            <a:satOff val="-27976"/>
            <a:lumOff val="2876"/>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Polisemiyani ikki belgiga ko‘ra guruhlanadi: </a:t>
          </a:r>
          <a:endParaRPr lang="ru-RU" sz="3600" kern="1200"/>
        </a:p>
      </dsp:txBody>
      <dsp:txXfrm>
        <a:off x="69908" y="1625597"/>
        <a:ext cx="11370013" cy="1292264"/>
      </dsp:txXfrm>
    </dsp:sp>
    <dsp:sp modelId="{B0FD8209-49EE-40A4-9C5F-1C0E5CD2C7B2}">
      <dsp:nvSpPr>
        <dsp:cNvPr id="0" name=""/>
        <dsp:cNvSpPr/>
      </dsp:nvSpPr>
      <dsp:spPr>
        <a:xfrm>
          <a:off x="0" y="3091449"/>
          <a:ext cx="11509829" cy="1432080"/>
        </a:xfrm>
        <a:prstGeom prst="roundRect">
          <a:avLst/>
        </a:prstGeom>
        <a:solidFill>
          <a:schemeClr val="accent2">
            <a:hueOff val="-970242"/>
            <a:satOff val="-55952"/>
            <a:lumOff val="5752"/>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i="1" kern="1200" smtClean="0"/>
            <a:t>1) hosila ma’noni bosh ma’no bilan munosabatiga ko‘ra;</a:t>
          </a:r>
          <a:endParaRPr lang="ru-RU" sz="3600" kern="1200"/>
        </a:p>
      </dsp:txBody>
      <dsp:txXfrm>
        <a:off x="69908" y="3161357"/>
        <a:ext cx="11370013" cy="1292264"/>
      </dsp:txXfrm>
    </dsp:sp>
    <dsp:sp modelId="{68EEBBD5-1619-4CF3-A6AF-715293321615}">
      <dsp:nvSpPr>
        <dsp:cNvPr id="0" name=""/>
        <dsp:cNvSpPr/>
      </dsp:nvSpPr>
      <dsp:spPr>
        <a:xfrm>
          <a:off x="0" y="4627209"/>
          <a:ext cx="11509829" cy="1432080"/>
        </a:xfrm>
        <a:prstGeom prst="roundRect">
          <a:avLst/>
        </a:prstGeom>
        <a:solidFill>
          <a:schemeClr val="accent2">
            <a:hueOff val="-1455363"/>
            <a:satOff val="-83928"/>
            <a:lumOff val="862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i="1" kern="1200" smtClean="0"/>
            <a:t>2) ma’nolarning oppozitsiyasiga ko‘ra;</a:t>
          </a:r>
          <a:endParaRPr lang="ru-RU" sz="3600" kern="1200"/>
        </a:p>
      </dsp:txBody>
      <dsp:txXfrm>
        <a:off x="69908" y="4697117"/>
        <a:ext cx="11370013" cy="129226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E7DCD0E-D2CB-451A-8848-D8449639A2CB}" type="datetimeFigureOut">
              <a:rPr lang="ru-RU" smtClean="0"/>
              <a:t>ср 07.06.23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501254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7DCD0E-D2CB-451A-8848-D8449639A2CB}" type="datetimeFigureOut">
              <a:rPr lang="ru-RU" smtClean="0"/>
              <a:t>ср 07.06.23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37078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7DCD0E-D2CB-451A-8848-D8449639A2CB}" type="datetimeFigureOut">
              <a:rPr lang="ru-RU" smtClean="0"/>
              <a:t>ср 07.06.23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444178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7DCD0E-D2CB-451A-8848-D8449639A2CB}" type="datetimeFigureOut">
              <a:rPr lang="ru-RU" smtClean="0"/>
              <a:t>ср 07.06.23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745850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E7DCD0E-D2CB-451A-8848-D8449639A2CB}" type="datetimeFigureOut">
              <a:rPr lang="ru-RU" smtClean="0"/>
              <a:t>ср 07.06.23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3183656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E7DCD0E-D2CB-451A-8848-D8449639A2CB}" type="datetimeFigureOut">
              <a:rPr lang="ru-RU" smtClean="0"/>
              <a:t>ср 07.06.23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4124834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E7DCD0E-D2CB-451A-8848-D8449639A2CB}" type="datetimeFigureOut">
              <a:rPr lang="ru-RU" smtClean="0"/>
              <a:t>ср 07.06.23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2881558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E7DCD0E-D2CB-451A-8848-D8449639A2CB}" type="datetimeFigureOut">
              <a:rPr lang="ru-RU" smtClean="0"/>
              <a:t>ср 07.06.23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2195082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E7DCD0E-D2CB-451A-8848-D8449639A2CB}" type="datetimeFigureOut">
              <a:rPr lang="ru-RU" smtClean="0"/>
              <a:t>ср 07.06.23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179656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E7DCD0E-D2CB-451A-8848-D8449639A2CB}" type="datetimeFigureOut">
              <a:rPr lang="ru-RU" smtClean="0"/>
              <a:t>ср 07.06.23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3646034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E7DCD0E-D2CB-451A-8848-D8449639A2CB}" type="datetimeFigureOut">
              <a:rPr lang="ru-RU" smtClean="0"/>
              <a:t>ср 07.06.23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F6A0F2-EB64-4FBD-BAA5-E1B9663A7721}" type="slidenum">
              <a:rPr lang="ru-RU" smtClean="0"/>
              <a:t>‹#›</a:t>
            </a:fld>
            <a:endParaRPr lang="ru-RU"/>
          </a:p>
        </p:txBody>
      </p:sp>
    </p:spTree>
    <p:extLst>
      <p:ext uri="{BB962C8B-B14F-4D97-AF65-F5344CB8AC3E}">
        <p14:creationId xmlns:p14="http://schemas.microsoft.com/office/powerpoint/2010/main" val="1537426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DCD0E-D2CB-451A-8848-D8449639A2CB}" type="datetimeFigureOut">
              <a:rPr lang="ru-RU" smtClean="0"/>
              <a:t>ср 07.06.23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F6A0F2-EB64-4FBD-BAA5-E1B9663A7721}" type="slidenum">
              <a:rPr lang="ru-RU" smtClean="0"/>
              <a:t>‹#›</a:t>
            </a:fld>
            <a:endParaRPr lang="ru-RU"/>
          </a:p>
        </p:txBody>
      </p:sp>
    </p:spTree>
    <p:extLst>
      <p:ext uri="{BB962C8B-B14F-4D97-AF65-F5344CB8AC3E}">
        <p14:creationId xmlns:p14="http://schemas.microsoft.com/office/powerpoint/2010/main" val="1508061957"/>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9.xml.rels><?xml version="1.0" encoding="UTF-8" standalone="yes"?>
<Relationships xmlns="http://schemas.openxmlformats.org/package/2006/relationships"><Relationship Id="rId8" Type="http://schemas.openxmlformats.org/officeDocument/2006/relationships/diagramLayout" Target="../diagrams/layout29.xml"/><Relationship Id="rId3" Type="http://schemas.openxmlformats.org/officeDocument/2006/relationships/diagramLayout" Target="../diagrams/layout28.xml"/><Relationship Id="rId7" Type="http://schemas.openxmlformats.org/officeDocument/2006/relationships/diagramData" Target="../diagrams/data29.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11" Type="http://schemas.microsoft.com/office/2007/relationships/diagramDrawing" Target="../diagrams/drawing29.xml"/><Relationship Id="rId5" Type="http://schemas.openxmlformats.org/officeDocument/2006/relationships/diagramColors" Target="../diagrams/colors28.xml"/><Relationship Id="rId10" Type="http://schemas.openxmlformats.org/officeDocument/2006/relationships/diagramColors" Target="../diagrams/colors29.xml"/><Relationship Id="rId4" Type="http://schemas.openxmlformats.org/officeDocument/2006/relationships/diagramQuickStyle" Target="../diagrams/quickStyle28.xml"/><Relationship Id="rId9" Type="http://schemas.openxmlformats.org/officeDocument/2006/relationships/diagramQuickStyle" Target="../diagrams/quickStyle2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diagramLayout" Target="../diagrams/layout32.xml"/><Relationship Id="rId3" Type="http://schemas.openxmlformats.org/officeDocument/2006/relationships/diagramLayout" Target="../diagrams/layout31.xml"/><Relationship Id="rId7" Type="http://schemas.openxmlformats.org/officeDocument/2006/relationships/diagramData" Target="../diagrams/data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11" Type="http://schemas.microsoft.com/office/2007/relationships/diagramDrawing" Target="../diagrams/drawing32.xml"/><Relationship Id="rId5" Type="http://schemas.openxmlformats.org/officeDocument/2006/relationships/diagramColors" Target="../diagrams/colors31.xml"/><Relationship Id="rId10" Type="http://schemas.openxmlformats.org/officeDocument/2006/relationships/diagramColors" Target="../diagrams/colors32.xml"/><Relationship Id="rId4" Type="http://schemas.openxmlformats.org/officeDocument/2006/relationships/diagramQuickStyle" Target="../diagrams/quickStyle31.xml"/><Relationship Id="rId9" Type="http://schemas.openxmlformats.org/officeDocument/2006/relationships/diagramQuickStyle" Target="../diagrams/quickStyle32.xml"/></Relationships>
</file>

<file path=ppt/slides/_rels/slide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diagramLayout" Target="../diagrams/layout35.xml"/><Relationship Id="rId3" Type="http://schemas.openxmlformats.org/officeDocument/2006/relationships/diagramLayout" Target="../diagrams/layout34.xml"/><Relationship Id="rId7" Type="http://schemas.openxmlformats.org/officeDocument/2006/relationships/diagramData" Target="../diagrams/data35.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11" Type="http://schemas.microsoft.com/office/2007/relationships/diagramDrawing" Target="../diagrams/drawing35.xml"/><Relationship Id="rId5" Type="http://schemas.openxmlformats.org/officeDocument/2006/relationships/diagramColors" Target="../diagrams/colors34.xml"/><Relationship Id="rId10" Type="http://schemas.openxmlformats.org/officeDocument/2006/relationships/diagramColors" Target="../diagrams/colors35.xml"/><Relationship Id="rId4" Type="http://schemas.openxmlformats.org/officeDocument/2006/relationships/diagramQuickStyle" Target="../diagrams/quickStyle34.xml"/><Relationship Id="rId9" Type="http://schemas.openxmlformats.org/officeDocument/2006/relationships/diagramQuickStyle" Target="../diagrams/quickStyle35.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2069" y="365125"/>
            <a:ext cx="11482251" cy="1739446"/>
          </a:xfrm>
        </p:spPr>
        <p:txBody>
          <a:bodyPr>
            <a:noAutofit/>
          </a:bodyPr>
          <a:lstStyle/>
          <a:p>
            <a:pPr algn="ctr"/>
            <a:r>
              <a:rPr lang="en-US" sz="28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FARG‘ONA DAVLAT UNIVERSITETI </a:t>
            </a:r>
            <a:r>
              <a:rPr lang="en-US" sz="28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28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8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MAGISTRATUTA </a:t>
            </a:r>
            <a:r>
              <a:rPr lang="en-US" sz="28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BO‘LIMI </a:t>
            </a:r>
            <a:br>
              <a:rPr lang="en-US" sz="28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8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LINGVISTIKA: O‘ZBEK TILI MUTAXASSISLIGI </a:t>
            </a:r>
            <a:r>
              <a:rPr lang="en-US" sz="28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MAGISTRANTI XOLMATOV MARDONJON SHERALI O‘G‘LI</a:t>
            </a:r>
            <a:endParaRPr lang="ru-RU" sz="28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83343" y="2262778"/>
            <a:ext cx="10515600" cy="4362994"/>
          </a:xfrm>
        </p:spPr>
        <p:txBody>
          <a:bodyPr>
            <a:normAutofit fontScale="92500"/>
          </a:bodyPr>
          <a:lstStyle/>
          <a:p>
            <a:pPr marL="0" indent="0" algn="ctr">
              <a:buNone/>
            </a:pPr>
            <a:endParaRPr lang="en-US" sz="3200" b="1" dirty="0" smtClean="0">
              <a:solidFill>
                <a:srgbClr val="FF0000"/>
              </a:solidFill>
              <a:latin typeface="Times New Roman" panose="02020603050405020304" pitchFamily="18" charset="0"/>
              <a:cs typeface="Times New Roman" panose="02020603050405020304" pitchFamily="18" charset="0"/>
            </a:endParaRPr>
          </a:p>
          <a:p>
            <a:pPr marL="0" indent="0" algn="ctr">
              <a:buNone/>
            </a:pPr>
            <a:r>
              <a:rPr lang="en-US" sz="3200" b="1" dirty="0" smtClean="0">
                <a:solidFill>
                  <a:srgbClr val="FF0000"/>
                </a:solidFill>
                <a:latin typeface="Times New Roman" panose="02020603050405020304" pitchFamily="18" charset="0"/>
                <a:cs typeface="Times New Roman" panose="02020603050405020304" pitchFamily="18" charset="0"/>
              </a:rPr>
              <a:t>XOTIRA MATNLARINING FUNKSIONAL-USLUBIY XUSUSIYATLARI</a:t>
            </a:r>
            <a:endParaRPr lang="ru-RU" sz="3200" dirty="0" smtClean="0">
              <a:solidFill>
                <a:srgbClr val="FF0000"/>
              </a:solidFill>
              <a:latin typeface="Times New Roman" panose="02020603050405020304" pitchFamily="18" charset="0"/>
              <a:cs typeface="Times New Roman" panose="02020603050405020304" pitchFamily="18" charset="0"/>
            </a:endParaRPr>
          </a:p>
          <a:p>
            <a:pPr marL="0" indent="0" algn="ctr">
              <a:buNone/>
            </a:pPr>
            <a:r>
              <a:rPr lang="en-US" b="1" dirty="0" err="1" smtClean="0">
                <a:latin typeface="Times New Roman" panose="02020603050405020304" pitchFamily="18" charset="0"/>
                <a:cs typeface="Times New Roman" panose="02020603050405020304" pitchFamily="18" charset="0"/>
              </a:rPr>
              <a:t>magistr</a:t>
            </a:r>
            <a:r>
              <a:rPr lang="en-US" b="1" dirty="0" smtClean="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akademik</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darajasini</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olish</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uchun</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tayyorlangan</a:t>
            </a:r>
            <a:endParaRPr lang="en-US" b="1" dirty="0">
              <a:latin typeface="Times New Roman" panose="02020603050405020304" pitchFamily="18" charset="0"/>
              <a:cs typeface="Times New Roman" panose="02020603050405020304" pitchFamily="18" charset="0"/>
            </a:endParaRPr>
          </a:p>
          <a:p>
            <a:pPr marL="0" indent="0" algn="ctr">
              <a:buNone/>
            </a:pPr>
            <a:endParaRPr lang="en-US" b="1" dirty="0">
              <a:latin typeface="Times New Roman" panose="02020603050405020304" pitchFamily="18" charset="0"/>
              <a:cs typeface="Times New Roman" panose="02020603050405020304" pitchFamily="18" charset="0"/>
            </a:endParaRPr>
          </a:p>
          <a:p>
            <a:pPr marL="0" indent="0" algn="ctr">
              <a:buNone/>
            </a:pP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 I S </a:t>
            </a:r>
            <a:r>
              <a:rPr lang="en-US" sz="24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
            </a:r>
            <a:r>
              <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 R T A T S I Y A</a:t>
            </a:r>
            <a:endParaRPr lang="ru-RU" sz="4400" b="1" dirty="0" smtClean="0">
              <a:solidFill>
                <a:srgbClr val="579222"/>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lgn="r">
              <a:buNone/>
            </a:pPr>
            <a:endParaRPr lang="en-US" b="1" dirty="0">
              <a:latin typeface="Times New Roman" panose="02020603050405020304" pitchFamily="18" charset="0"/>
              <a:cs typeface="Times New Roman" panose="02020603050405020304" pitchFamily="18" charset="0"/>
            </a:endParaRPr>
          </a:p>
          <a:p>
            <a:pPr marL="0" indent="0" algn="r">
              <a:buNone/>
            </a:pPr>
            <a:r>
              <a:rPr lang="uz-Cyrl-UZ" b="1" dirty="0" smtClean="0">
                <a:latin typeface="Times New Roman" panose="02020603050405020304" pitchFamily="18" charset="0"/>
                <a:cs typeface="Times New Roman" panose="02020603050405020304" pitchFamily="18" charset="0"/>
              </a:rPr>
              <a:t>Ilmiy </a:t>
            </a:r>
            <a:r>
              <a:rPr lang="uz-Cyrl-UZ" b="1" dirty="0">
                <a:latin typeface="Times New Roman" panose="02020603050405020304" pitchFamily="18" charset="0"/>
                <a:cs typeface="Times New Roman" panose="02020603050405020304" pitchFamily="18" charset="0"/>
              </a:rPr>
              <a:t>rahbar</a:t>
            </a:r>
            <a:r>
              <a:rPr lang="uz-Cyrl-UZ" b="1"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              I.T.Hojaliyev</a:t>
            </a:r>
            <a:r>
              <a:rPr lang="en-US" b="1"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t>
            </a:r>
          </a:p>
          <a:p>
            <a:pPr marL="0" indent="0" algn="r">
              <a:buNone/>
            </a:pPr>
            <a:r>
              <a:rPr lang="uz-Cyrl-UZ" dirty="0" smtClean="0">
                <a:latin typeface="Times New Roman" panose="02020603050405020304" pitchFamily="18" charset="0"/>
                <a:cs typeface="Times New Roman" panose="02020603050405020304" pitchFamily="18" charset="0"/>
              </a:rPr>
              <a:t>filologiya </a:t>
            </a:r>
            <a:r>
              <a:rPr lang="uz-Cyrl-UZ" dirty="0">
                <a:latin typeface="Times New Roman" panose="02020603050405020304" pitchFamily="18" charset="0"/>
                <a:cs typeface="Times New Roman" panose="02020603050405020304" pitchFamily="18" charset="0"/>
              </a:rPr>
              <a:t>fanlari nomzodi, dotsent</a:t>
            </a:r>
            <a:endParaRPr lang="ru-RU" dirty="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820657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2040789599"/>
              </p:ext>
            </p:extLst>
          </p:nvPr>
        </p:nvGraphicFramePr>
        <p:xfrm>
          <a:off x="319313" y="365125"/>
          <a:ext cx="11509829" cy="6079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08776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482927883"/>
              </p:ext>
            </p:extLst>
          </p:nvPr>
        </p:nvGraphicFramePr>
        <p:xfrm>
          <a:off x="0" y="365125"/>
          <a:ext cx="12003314" cy="6311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30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dotGrid">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rgbClr val="002060"/>
                </a:solidFill>
                <a:latin typeface="Times New Roman" panose="02020603050405020304" pitchFamily="18" charset="0"/>
                <a:cs typeface="Times New Roman" panose="02020603050405020304" pitchFamily="18" charset="0"/>
              </a:rPr>
              <a:t/>
            </a:r>
            <a:br>
              <a:rPr lang="en-US" dirty="0" smtClean="0">
                <a:solidFill>
                  <a:srgbClr val="002060"/>
                </a:solidFill>
                <a:latin typeface="Times New Roman" panose="02020603050405020304" pitchFamily="18" charset="0"/>
                <a:cs typeface="Times New Roman" panose="02020603050405020304" pitchFamily="18" charset="0"/>
              </a:rPr>
            </a:br>
            <a:r>
              <a:rPr lang="en-US" dirty="0">
                <a:solidFill>
                  <a:srgbClr val="002060"/>
                </a:solidFill>
                <a:latin typeface="Times New Roman" panose="02020603050405020304" pitchFamily="18" charset="0"/>
                <a:cs typeface="Times New Roman" panose="02020603050405020304" pitchFamily="18" charset="0"/>
              </a:rPr>
              <a:t/>
            </a:r>
            <a:br>
              <a:rPr lang="en-US" dirty="0">
                <a:solidFill>
                  <a:srgbClr val="002060"/>
                </a:solidFill>
                <a:latin typeface="Times New Roman" panose="02020603050405020304" pitchFamily="18" charset="0"/>
                <a:cs typeface="Times New Roman" panose="02020603050405020304" pitchFamily="18" charset="0"/>
              </a:rPr>
            </a:br>
            <a:endParaRPr lang="ru-RU" dirty="0">
              <a:solidFill>
                <a:srgbClr val="002060"/>
              </a:solidFill>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163469010"/>
              </p:ext>
            </p:extLst>
          </p:nvPr>
        </p:nvGraphicFramePr>
        <p:xfrm>
          <a:off x="159657" y="365125"/>
          <a:ext cx="11800114" cy="6296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0472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203199" y="188686"/>
            <a:ext cx="11843657" cy="6458857"/>
          </a:xfrm>
          <a:blipFill>
            <a:blip r:embed="rId2"/>
            <a:tile tx="0" ty="0" sx="100000" sy="100000" flip="none" algn="tl"/>
          </a:blipFill>
        </p:spPr>
        <p:txBody>
          <a:bodyPr>
            <a:normAutofit/>
          </a:bodyPr>
          <a:lstStyle/>
          <a:p>
            <a:r>
              <a:rPr lang="uz-Cyrl-UZ"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QULOQ 2 Ba’zi narsalarning ushlash, ilib qo‘yish yoki mahkamlash uchun xizmat qiladigan qismi</a:t>
            </a:r>
            <a:r>
              <a:rPr lang="uz-Cyrl-UZ"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uz-Cyrl-UZ"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z-Cyrl-UZ"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Shoshma, Musa, hozir Markazqo‘mga, Niyozovga telefon qilaman, — dedi-da, </a:t>
            </a:r>
            <a:r>
              <a:rPr lang="uz-Cyrl-UZ" b="1" i="1" u="sng"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telefonning qulog‘ini</a:t>
            </a:r>
            <a:r>
              <a:rPr lang="uz-Cyrl-UZ"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ko‘tarib, raqamlarni tera boshladi. </a:t>
            </a:r>
            <a:endParaRPr lang="en-US"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nSpc>
                <a:spcPct val="100000"/>
              </a:lnSpc>
              <a:buNone/>
            </a:pPr>
            <a:r>
              <a:rPr lang="uz-Cyrl-UZ"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Niyozov </a:t>
            </a:r>
            <a:r>
              <a:rPr lang="uz-Cyrl-UZ"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joyida yo‘q edi.</a:t>
            </a:r>
            <a:endParaRPr lang="ru-RU"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nSpc>
                <a:spcPct val="100000"/>
              </a:lnSpc>
              <a:buNone/>
            </a:pPr>
            <a:r>
              <a:rPr lang="uz-Cyrl-UZ"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Ha, mayli, so‘ngroq qo‘ng‘iroq qilaman, — dedi u»</a:t>
            </a:r>
            <a:r>
              <a:rPr lang="en-US"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z-Cyrl-UZ"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Ushbu </a:t>
            </a:r>
            <a:r>
              <a:rPr lang="uz-Cyrl-UZ"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gapda qo‘llanilga quloq so‘zi telefonni ushlash, ilib qo‘yish ma’nolarida qo‘llanilgan bu gapda ma’no ko‘chishining metafora usuli yuzagan kelgan.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Hosila</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ma’nolarning</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bosh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bilan</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munosabatiga</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ko‘ra</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zanjirsimon</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yelpig‘ichsimon</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polisemiyani</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yuzaga</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keltirgan</a:t>
            </a:r>
            <a:r>
              <a:rPr lang="en-US"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nSpc>
                <a:spcPct val="100000"/>
              </a:lnSpc>
              <a:buNone/>
            </a:pPr>
            <a:endParaRPr lang="en-US"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r">
              <a:buNone/>
            </a:pPr>
            <a:r>
              <a:rPr lang="en-US"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uz-Cyrl-UZ"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Саидносирова </a:t>
            </a:r>
            <a:r>
              <a:rPr lang="uz-Cyrl-UZ"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 Ойбегим менинг. — Toshkent.: «Шарк», 2005.  </a:t>
            </a:r>
            <a:r>
              <a:rPr lang="uz-Cyrl-UZ"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222-б</a:t>
            </a:r>
            <a:r>
              <a:rPr lang="en-US"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89897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sp>
        <p:nvSpPr>
          <p:cNvPr id="3" name="Объект 2"/>
          <p:cNvSpPr>
            <a:spLocks noGrp="1"/>
          </p:cNvSpPr>
          <p:nvPr>
            <p:ph idx="1"/>
          </p:nvPr>
        </p:nvSpPr>
        <p:spPr>
          <a:xfrm>
            <a:off x="0" y="0"/>
            <a:ext cx="12191999" cy="6858000"/>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en-US" sz="3200" dirty="0" err="1">
                <a:latin typeface="Times New Roman" panose="02020603050405020304" pitchFamily="18" charset="0"/>
                <a:cs typeface="Times New Roman" panose="02020603050405020304" pitchFamily="18" charset="0"/>
              </a:rPr>
              <a:t>Yuqoridagi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ma’nolardan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tashqari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quloq</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so‘zi</a:t>
            </a:r>
            <a:r>
              <a:rPr lang="en-US" sz="3200" b="1" dirty="0">
                <a:latin typeface="Times New Roman" panose="02020603050405020304" pitchFamily="18" charset="0"/>
                <a:cs typeface="Times New Roman" panose="02020603050405020304" pitchFamily="18" charset="0"/>
              </a:rPr>
              <a:t> </a:t>
            </a:r>
            <a:r>
              <a:rPr lang="uz-Cyrl-UZ" sz="3200" dirty="0">
                <a:latin typeface="Times New Roman" panose="02020603050405020304" pitchFamily="18" charset="0"/>
                <a:cs typeface="Times New Roman" panose="02020603050405020304" pitchFamily="18" charset="0"/>
              </a:rPr>
              <a:t>2006-yilda jamlangan 5 tomlik O‘zbek tili izohli lug‘atida</a:t>
            </a:r>
            <a:r>
              <a:rPr lang="en-US" sz="3200" dirty="0">
                <a:latin typeface="Times New Roman" panose="02020603050405020304" pitchFamily="18" charset="0"/>
                <a:cs typeface="Times New Roman" panose="02020603050405020304" pitchFamily="18" charset="0"/>
              </a:rPr>
              <a:t> 6 </a:t>
            </a:r>
            <a:r>
              <a:rPr lang="en-US" sz="3200" dirty="0" err="1">
                <a:latin typeface="Times New Roman" panose="02020603050405020304" pitchFamily="18" charset="0"/>
                <a:cs typeface="Times New Roman" panose="02020603050405020304" pitchFamily="18" charset="0"/>
              </a:rPr>
              <a:t>xil</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ma’noga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ega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ekanligi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ko‘rsatib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o‘tilgan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Bular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quyidagilar</a:t>
            </a:r>
            <a:r>
              <a:rPr lang="en-US" sz="3200" dirty="0">
                <a:latin typeface="Times New Roman" panose="02020603050405020304" pitchFamily="18" charset="0"/>
                <a:cs typeface="Times New Roman" panose="02020603050405020304" pitchFamily="18" charset="0"/>
              </a:rPr>
              <a:t>:</a:t>
            </a:r>
            <a:r>
              <a:rPr lang="en-US" sz="3200" b="1" i="1" dirty="0">
                <a:latin typeface="Times New Roman" panose="02020603050405020304" pitchFamily="18" charset="0"/>
                <a:cs typeface="Times New Roman" panose="02020603050405020304" pitchFamily="18" charset="0"/>
              </a:rPr>
              <a:t> </a:t>
            </a:r>
            <a:r>
              <a:rPr lang="uz-Cyrl-UZ" sz="3200" b="1" dirty="0">
                <a:latin typeface="Times New Roman" panose="02020603050405020304" pitchFamily="18" charset="0"/>
                <a:cs typeface="Times New Roman" panose="02020603050405020304" pitchFamily="18" charset="0"/>
              </a:rPr>
              <a:t>QULOQ</a:t>
            </a:r>
            <a:r>
              <a:rPr lang="uz-Cyrl-UZ" sz="3200" dirty="0">
                <a:latin typeface="Times New Roman" panose="02020603050405020304" pitchFamily="18" charset="0"/>
                <a:cs typeface="Times New Roman" panose="02020603050405020304" pitchFamily="18" charset="0"/>
              </a:rPr>
              <a:t> </a:t>
            </a:r>
            <a:r>
              <a:rPr lang="uz-Cyrl-UZ" sz="3200" b="1" dirty="0">
                <a:latin typeface="Times New Roman" panose="02020603050405020304" pitchFamily="18" charset="0"/>
                <a:cs typeface="Times New Roman" panose="02020603050405020304" pitchFamily="18" charset="0"/>
              </a:rPr>
              <a:t>3.</a:t>
            </a:r>
            <a:r>
              <a:rPr lang="uz-Cyrl-UZ" sz="3200" dirty="0">
                <a:latin typeface="Times New Roman" panose="02020603050405020304" pitchFamily="18" charset="0"/>
                <a:cs typeface="Times New Roman" panose="02020603050405020304" pitchFamily="18" charset="0"/>
              </a:rPr>
              <a:t> Bosh kiyimlarning quloqlarni va iyakni yopib, issiq tutib turish uchun tushirib qo‘yiladigan uzun qismi. </a:t>
            </a:r>
            <a:r>
              <a:rPr lang="uz-Cyrl-UZ" sz="3200" b="1" dirty="0">
                <a:latin typeface="Times New Roman" panose="02020603050405020304" pitchFamily="18" charset="0"/>
                <a:cs typeface="Times New Roman" panose="02020603050405020304" pitchFamily="18" charset="0"/>
              </a:rPr>
              <a:t>QULOQ</a:t>
            </a:r>
            <a:r>
              <a:rPr lang="uz-Cyrl-UZ" sz="3200" dirty="0">
                <a:latin typeface="Times New Roman" panose="02020603050405020304" pitchFamily="18" charset="0"/>
                <a:cs typeface="Times New Roman" panose="02020603050405020304" pitchFamily="18" charset="0"/>
              </a:rPr>
              <a:t> </a:t>
            </a:r>
            <a:r>
              <a:rPr lang="uz-Cyrl-UZ" sz="3200" b="1" dirty="0">
                <a:latin typeface="Times New Roman" panose="02020603050405020304" pitchFamily="18" charset="0"/>
                <a:cs typeface="Times New Roman" panose="02020603050405020304" pitchFamily="18" charset="0"/>
              </a:rPr>
              <a:t>4.</a:t>
            </a:r>
            <a:r>
              <a:rPr lang="uz-Cyrl-UZ" sz="3200" dirty="0">
                <a:latin typeface="Times New Roman" panose="02020603050405020304" pitchFamily="18" charset="0"/>
                <a:cs typeface="Times New Roman" panose="02020603050405020304" pitchFamily="18" charset="0"/>
              </a:rPr>
              <a:t> Ba’zi mexanizm va musiqa asboblarining burab ishga tushirish yoki sozlash uchun xizmat qiladigan qismi. </a:t>
            </a:r>
            <a:r>
              <a:rPr lang="uz-Cyrl-UZ" sz="3200" b="1" dirty="0">
                <a:latin typeface="Times New Roman" panose="02020603050405020304" pitchFamily="18" charset="0"/>
                <a:cs typeface="Times New Roman" panose="02020603050405020304" pitchFamily="18" charset="0"/>
              </a:rPr>
              <a:t>QULOQ</a:t>
            </a:r>
            <a:r>
              <a:rPr lang="uz-Cyrl-UZ" sz="3200" dirty="0">
                <a:latin typeface="Times New Roman" panose="02020603050405020304" pitchFamily="18" charset="0"/>
                <a:cs typeface="Times New Roman" panose="02020603050405020304" pitchFamily="18" charset="0"/>
              </a:rPr>
              <a:t> </a:t>
            </a:r>
            <a:r>
              <a:rPr lang="uz-Cyrl-UZ" sz="3200" b="1" dirty="0">
                <a:latin typeface="Times New Roman" panose="02020603050405020304" pitchFamily="18" charset="0"/>
                <a:cs typeface="Times New Roman" panose="02020603050405020304" pitchFamily="18" charset="0"/>
              </a:rPr>
              <a:t>5.</a:t>
            </a:r>
            <a:r>
              <a:rPr lang="uz-Cyrl-UZ" sz="3200" dirty="0">
                <a:latin typeface="Times New Roman" panose="02020603050405020304" pitchFamily="18" charset="0"/>
                <a:cs typeface="Times New Roman" panose="02020603050405020304" pitchFamily="18" charset="0"/>
              </a:rPr>
              <a:t> Avtomobil, traktor va sh. k. mashinalarni boshqarish uchun xizmat qiladigan qurilmasi; rul. </a:t>
            </a:r>
            <a:r>
              <a:rPr lang="uz-Cyrl-UZ" sz="3200" b="1" dirty="0">
                <a:latin typeface="Times New Roman" panose="02020603050405020304" pitchFamily="18" charset="0"/>
                <a:cs typeface="Times New Roman" panose="02020603050405020304" pitchFamily="18" charset="0"/>
              </a:rPr>
              <a:t>QULOQ</a:t>
            </a:r>
            <a:r>
              <a:rPr lang="uz-Cyrl-UZ" sz="3200" dirty="0">
                <a:latin typeface="Times New Roman" panose="02020603050405020304" pitchFamily="18" charset="0"/>
                <a:cs typeface="Times New Roman" panose="02020603050405020304" pitchFamily="18" charset="0"/>
              </a:rPr>
              <a:t> </a:t>
            </a:r>
            <a:r>
              <a:rPr lang="uz-Cyrl-UZ" sz="3200" b="1" dirty="0">
                <a:latin typeface="Times New Roman" panose="02020603050405020304" pitchFamily="18" charset="0"/>
                <a:cs typeface="Times New Roman" panose="02020603050405020304" pitchFamily="18" charset="0"/>
              </a:rPr>
              <a:t>6.</a:t>
            </a:r>
            <a:r>
              <a:rPr lang="uz-Cyrl-UZ" sz="3200" dirty="0">
                <a:latin typeface="Times New Roman" panose="02020603050405020304" pitchFamily="18" charset="0"/>
                <a:cs typeface="Times New Roman" panose="02020603050405020304" pitchFamily="18" charset="0"/>
              </a:rPr>
              <a:t> O‘simlikning barg yoki nihol yozadigan yeri; dastlabki niholcha, bargcha. </a:t>
            </a:r>
            <a:r>
              <a:rPr lang="uz-Cyrl-UZ" sz="3200" b="1" i="1" dirty="0">
                <a:latin typeface="Times New Roman" panose="02020603050405020304" pitchFamily="18" charset="0"/>
                <a:cs typeface="Times New Roman" panose="02020603050405020304" pitchFamily="18" charset="0"/>
              </a:rPr>
              <a:t> </a:t>
            </a:r>
            <a:r>
              <a:rPr lang="uz-Cyrl-UZ" sz="3200" dirty="0">
                <a:latin typeface="Times New Roman" panose="02020603050405020304" pitchFamily="18" charset="0"/>
                <a:cs typeface="Times New Roman" panose="02020603050405020304" pitchFamily="18" charset="0"/>
              </a:rPr>
              <a:t>Bulardan shuni anglash mumkinki, quloq leksemasi bosh(denotativ) ma’nosidan bevosita metafora asosida ko‘chma (</a:t>
            </a:r>
            <a:r>
              <a:rPr lang="uz-Cyrl-UZ" sz="3200" i="1" dirty="0">
                <a:latin typeface="Times New Roman" panose="02020603050405020304" pitchFamily="18" charset="0"/>
                <a:cs typeface="Times New Roman" panose="02020603050405020304" pitchFamily="18" charset="0"/>
              </a:rPr>
              <a:t>konnotativ)</a:t>
            </a:r>
            <a:r>
              <a:rPr lang="uz-Cyrl-UZ" sz="3200" dirty="0">
                <a:latin typeface="Times New Roman" panose="02020603050405020304" pitchFamily="18" charset="0"/>
                <a:cs typeface="Times New Roman" panose="02020603050405020304" pitchFamily="18" charset="0"/>
              </a:rPr>
              <a:t> ma’no ajralib chiqqan. Quloq leksemasi hosila ma’noni bosh ma’no bilan munosabatiga ko‘ra</a:t>
            </a:r>
            <a:r>
              <a:rPr lang="uz-Cyrl-UZ" sz="3200" b="1" dirty="0">
                <a:latin typeface="Times New Roman" panose="02020603050405020304" pitchFamily="18" charset="0"/>
                <a:cs typeface="Times New Roman" panose="02020603050405020304" pitchFamily="18" charset="0"/>
              </a:rPr>
              <a:t> </a:t>
            </a:r>
            <a:r>
              <a:rPr lang="uz-Cyrl-UZ" sz="3200" dirty="0">
                <a:latin typeface="Times New Roman" panose="02020603050405020304" pitchFamily="18" charset="0"/>
                <a:cs typeface="Times New Roman" panose="02020603050405020304" pitchFamily="18" charset="0"/>
              </a:rPr>
              <a:t>zanjirsimon </a:t>
            </a:r>
            <a:r>
              <a:rPr lang="en-US" sz="3200" dirty="0" err="1">
                <a:latin typeface="Times New Roman" panose="02020603050405020304" pitchFamily="18" charset="0"/>
                <a:cs typeface="Times New Roman" panose="02020603050405020304" pitchFamily="18" charset="0"/>
              </a:rPr>
              <a:t>bog‘langan</a:t>
            </a:r>
            <a:r>
              <a:rPr lang="en-US" sz="3200"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5173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dirty="0" err="1"/>
              <a:t>Ya’ni</a:t>
            </a:r>
            <a:r>
              <a:rPr lang="en-US" dirty="0"/>
              <a:t> </a:t>
            </a:r>
            <a:r>
              <a:rPr lang="en-US" dirty="0" err="1"/>
              <a:t>quyidagi</a:t>
            </a:r>
            <a:r>
              <a:rPr lang="en-US" dirty="0"/>
              <a:t> </a:t>
            </a:r>
            <a:r>
              <a:rPr lang="en-US" dirty="0" err="1"/>
              <a:t>ko‘rinishda</a:t>
            </a:r>
            <a:r>
              <a:rPr lang="en-US" dirty="0"/>
              <a:t>:</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1653279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55767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391886" y="232229"/>
            <a:ext cx="11480800" cy="5944734"/>
          </a:xfrm>
          <a:pattFill prst="pct5">
            <a:fgClr>
              <a:schemeClr val="accent1"/>
            </a:fgClr>
            <a:bgClr>
              <a:schemeClr val="bg1"/>
            </a:bgClr>
          </a:pattFill>
        </p:spPr>
        <p:txBody>
          <a:bodyPr>
            <a:normAutofit/>
          </a:bodyPr>
          <a:lstStyle/>
          <a:p>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Zanjirsimon</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bog‘lanishda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z-Cyrl-UZ"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konnotativ</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birin-ketin</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bog‘lanish</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hosil</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qiladi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ko‘rinish</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sxema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jihatdan</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zanjirni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eslatib</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yuboradi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Bu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ko‘rinishda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birinchi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quloq</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leksemasi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qolgan</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ko‘chma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ma’nolarga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bevosita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bog‘lanadi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Aksincha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qolgan</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ko‘chma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ma’nolar</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bir-biriga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bilvosita</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bog‘lanadi</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Ushbu</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bog‘lanishlar</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zanjirsimon</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yelpig‘ichsimon</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deb </a:t>
            </a:r>
            <a:r>
              <a:rPr lang="en-US" sz="3200" b="1" i="1" dirty="0" err="1"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yuritiladi</a:t>
            </a:r>
            <a:r>
              <a:rPr lang="en-US" sz="3200" b="1" i="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r>
              <a:rPr lang="uz-Cyrl-UZ"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Hosila ma’noni bosh ma’no bilan munosabatiga ko‘ra radikal bog‘lanishi quyidagi polisemantik </a:t>
            </a:r>
            <a:r>
              <a:rPr lang="uz-Cyrl-UZ"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bahor</a:t>
            </a:r>
            <a:r>
              <a:rPr lang="uz-Cyrl-UZ"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so‘zi orqali ifodalanishiga ahamiyat bersak.  Ushbu so‘zga 2006-yilda jamlangan 5 tomlik O‘zbek tili izohli lug‘atidagi izohlar asosida xotira matnlaridagi misollar orqali tahlil qilamiz:</a:t>
            </a:r>
            <a:endParaRPr lang="ru-RU"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3200" i="1" dirty="0" smtClean="0">
              <a:latin typeface="Times New Roman" panose="02020603050405020304" pitchFamily="18" charset="0"/>
              <a:cs typeface="Times New Roman" panose="02020603050405020304" pitchFamily="18" charset="0"/>
            </a:endParaRPr>
          </a:p>
          <a:p>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682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dotGrid">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sp>
        <p:nvSpPr>
          <p:cNvPr id="3" name="Объект 2"/>
          <p:cNvSpPr>
            <a:spLocks noGrp="1"/>
          </p:cNvSpPr>
          <p:nvPr>
            <p:ph idx="1"/>
          </p:nvPr>
        </p:nvSpPr>
        <p:spPr>
          <a:xfrm>
            <a:off x="188686" y="0"/>
            <a:ext cx="11611428" cy="6371771"/>
          </a:xfrm>
        </p:spPr>
        <p:txBody>
          <a:bodyPr>
            <a:noAutofit/>
          </a:bodyPr>
          <a:lstStyle/>
          <a:p>
            <a:r>
              <a:rPr lang="en-US" sz="2500" b="1" dirty="0" smtClean="0">
                <a:latin typeface="Times New Roman" panose="02020603050405020304" pitchFamily="18" charset="0"/>
                <a:cs typeface="Times New Roman" panose="02020603050405020304" pitchFamily="18" charset="0"/>
              </a:rPr>
              <a:t>BAHOR </a:t>
            </a:r>
            <a:r>
              <a:rPr lang="uz-Cyrl-UZ" sz="2500" b="1" dirty="0">
                <a:latin typeface="Times New Roman" panose="02020603050405020304" pitchFamily="18" charset="0"/>
                <a:cs typeface="Times New Roman" panose="02020603050405020304" pitchFamily="18" charset="0"/>
              </a:rPr>
              <a:t>1 </a:t>
            </a:r>
            <a:r>
              <a:rPr lang="uz-Cyrl-UZ" sz="2500" dirty="0">
                <a:latin typeface="Times New Roman" panose="02020603050405020304" pitchFamily="18" charset="0"/>
                <a:cs typeface="Times New Roman" panose="02020603050405020304" pitchFamily="18" charset="0"/>
              </a:rPr>
              <a:t>Yildagi to‘rt faslning biri, qishdan keyingi, yozdan oldingi fasl; ko‘klam (yilning mart, aprel, may oylariga to‘g‘ri keladi).</a:t>
            </a:r>
            <a:endParaRPr lang="ru-RU" sz="2500" dirty="0">
              <a:latin typeface="Times New Roman" panose="02020603050405020304" pitchFamily="18" charset="0"/>
              <a:cs typeface="Times New Roman" panose="02020603050405020304" pitchFamily="18" charset="0"/>
            </a:endParaRPr>
          </a:p>
          <a:p>
            <a:r>
              <a:rPr lang="uz-Cyrl-UZ" sz="2500" b="1" i="1" dirty="0" smtClean="0">
                <a:latin typeface="Times New Roman" panose="02020603050405020304" pitchFamily="18" charset="0"/>
                <a:cs typeface="Times New Roman" panose="02020603050405020304" pitchFamily="18" charset="0"/>
              </a:rPr>
              <a:t>«</a:t>
            </a:r>
            <a:r>
              <a:rPr lang="uz-Cyrl-UZ" sz="2500" i="1" dirty="0" smtClean="0">
                <a:latin typeface="Times New Roman" panose="02020603050405020304" pitchFamily="18" charset="0"/>
                <a:cs typeface="Times New Roman" panose="02020603050405020304" pitchFamily="18" charset="0"/>
              </a:rPr>
              <a:t>1954-yilning </a:t>
            </a:r>
            <a:r>
              <a:rPr lang="uz-Cyrl-UZ" sz="2500" b="1" i="1" u="sng" dirty="0">
                <a:latin typeface="Times New Roman" panose="02020603050405020304" pitchFamily="18" charset="0"/>
                <a:cs typeface="Times New Roman" panose="02020603050405020304" pitchFamily="18" charset="0"/>
              </a:rPr>
              <a:t>bahorida</a:t>
            </a:r>
            <a:r>
              <a:rPr lang="uz-Cyrl-UZ" sz="2500" i="1" dirty="0">
                <a:latin typeface="Times New Roman" panose="02020603050405020304" pitchFamily="18" charset="0"/>
                <a:cs typeface="Times New Roman" panose="02020603050405020304" pitchFamily="18" charset="0"/>
              </a:rPr>
              <a:t> Matlab bizning davramizdagilar orasida birinchi</a:t>
            </a:r>
            <a:r>
              <a:rPr lang="uz-Cyrl-UZ" sz="2500" b="1" i="1" dirty="0">
                <a:latin typeface="Times New Roman" panose="02020603050405020304" pitchFamily="18" charset="0"/>
                <a:cs typeface="Times New Roman" panose="02020603050405020304" pitchFamily="18" charset="0"/>
              </a:rPr>
              <a:t> </a:t>
            </a:r>
            <a:r>
              <a:rPr lang="uz-Cyrl-UZ" sz="2500" i="1" dirty="0">
                <a:latin typeface="Times New Roman" panose="02020603050405020304" pitchFamily="18" charset="0"/>
                <a:cs typeface="Times New Roman" panose="02020603050405020304" pitchFamily="18" charset="0"/>
              </a:rPr>
              <a:t>bo‘lib  nomzodlik dissertasiyasini yoqladi va fizika-matematika fanlari sohasidagi eng yosh fan nomzodi</a:t>
            </a:r>
            <a:r>
              <a:rPr lang="uz-Cyrl-UZ" sz="2500" b="1" i="1" dirty="0">
                <a:latin typeface="Times New Roman" panose="02020603050405020304" pitchFamily="18" charset="0"/>
                <a:cs typeface="Times New Roman" panose="02020603050405020304" pitchFamily="18" charset="0"/>
              </a:rPr>
              <a:t> </a:t>
            </a:r>
            <a:r>
              <a:rPr lang="uz-Cyrl-UZ" sz="2500" i="1" dirty="0">
                <a:latin typeface="Times New Roman" panose="02020603050405020304" pitchFamily="18" charset="0"/>
                <a:cs typeface="Times New Roman" panose="02020603050405020304" pitchFamily="18" charset="0"/>
              </a:rPr>
              <a:t>bo‘ldi». </a:t>
            </a:r>
            <a:r>
              <a:rPr lang="uz-Cyrl-UZ" sz="2500" dirty="0">
                <a:latin typeface="Times New Roman" panose="02020603050405020304" pitchFamily="18" charset="0"/>
                <a:cs typeface="Times New Roman" panose="02020603050405020304" pitchFamily="18" charset="0"/>
              </a:rPr>
              <a:t>Ushbu gapda qo‘llanilgan bahor leksemasi semantik jihatdan bosh ma’no ya’ni to‘rt faslning biri, qishdan keyingi, yozdan oldingi fasl, ko‘klamni ifodalangan.  </a:t>
            </a:r>
            <a:endParaRPr lang="ru-RU" sz="2500" dirty="0">
              <a:latin typeface="Times New Roman" panose="02020603050405020304" pitchFamily="18" charset="0"/>
              <a:cs typeface="Times New Roman" panose="02020603050405020304" pitchFamily="18" charset="0"/>
            </a:endParaRPr>
          </a:p>
          <a:p>
            <a:r>
              <a:rPr lang="en-US" sz="2500" b="1" dirty="0">
                <a:latin typeface="Times New Roman" panose="02020603050405020304" pitchFamily="18" charset="0"/>
                <a:cs typeface="Times New Roman" panose="02020603050405020304" pitchFamily="18" charset="0"/>
              </a:rPr>
              <a:t>BAHOR </a:t>
            </a:r>
            <a:r>
              <a:rPr lang="uz-Cyrl-UZ" sz="2500" b="1" dirty="0">
                <a:latin typeface="Times New Roman" panose="02020603050405020304" pitchFamily="18" charset="0"/>
                <a:cs typeface="Times New Roman" panose="02020603050405020304" pitchFamily="18" charset="0"/>
              </a:rPr>
              <a:t>2 </a:t>
            </a:r>
            <a:r>
              <a:rPr lang="uz-Cyrl-UZ" sz="2500" i="1" dirty="0">
                <a:latin typeface="Times New Roman" panose="02020603050405020304" pitchFamily="18" charset="0"/>
                <a:cs typeface="Times New Roman" panose="02020603050405020304" pitchFamily="18" charset="0"/>
              </a:rPr>
              <a:t>ko‘chma </a:t>
            </a:r>
            <a:r>
              <a:rPr lang="uz-Cyrl-UZ" sz="2500" dirty="0">
                <a:latin typeface="Times New Roman" panose="02020603050405020304" pitchFamily="18" charset="0"/>
                <a:cs typeface="Times New Roman" panose="02020603050405020304" pitchFamily="18" charset="0"/>
              </a:rPr>
              <a:t>Har narsaning (umrning, hayotning) yashnagan, kamolga yetgan payti, shunday chog‘lar ramzi</a:t>
            </a:r>
            <a:r>
              <a:rPr lang="en-US" sz="2500" dirty="0" smtClean="0">
                <a:latin typeface="Times New Roman" panose="02020603050405020304" pitchFamily="18" charset="0"/>
                <a:cs typeface="Times New Roman" panose="02020603050405020304" pitchFamily="18" charset="0"/>
              </a:rPr>
              <a:t>.</a:t>
            </a:r>
            <a:endParaRPr lang="en-US" sz="2500" dirty="0">
              <a:latin typeface="Times New Roman" panose="02020603050405020304" pitchFamily="18" charset="0"/>
              <a:cs typeface="Times New Roman" panose="02020603050405020304" pitchFamily="18" charset="0"/>
            </a:endParaRPr>
          </a:p>
          <a:p>
            <a:pPr marL="0" indent="0" algn="ctr">
              <a:buNone/>
            </a:pPr>
            <a:r>
              <a:rPr lang="en-US" sz="2500" i="1" dirty="0" err="1" smtClean="0">
                <a:latin typeface="Times New Roman" panose="02020603050405020304" pitchFamily="18" charset="0"/>
                <a:cs typeface="Times New Roman" panose="02020603050405020304" pitchFamily="18" charset="0"/>
              </a:rPr>
              <a:t>Yosh</a:t>
            </a:r>
            <a:r>
              <a:rPr lang="en-US" sz="2500" i="1" dirty="0" smtClean="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ko‘ngillar</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sho‘xlik</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qilsa</a:t>
            </a:r>
            <a:r>
              <a:rPr lang="en-US" sz="2500" i="1" dirty="0">
                <a:latin typeface="Times New Roman" panose="02020603050405020304" pitchFamily="18" charset="0"/>
                <a:cs typeface="Times New Roman" panose="02020603050405020304" pitchFamily="18" charset="0"/>
              </a:rPr>
              <a:t> </a:t>
            </a:r>
            <a:r>
              <a:rPr lang="en-US" sz="2500" i="1" dirty="0" err="1" smtClean="0">
                <a:latin typeface="Times New Roman" panose="02020603050405020304" pitchFamily="18" charset="0"/>
                <a:cs typeface="Times New Roman" panose="02020603050405020304" pitchFamily="18" charset="0"/>
              </a:rPr>
              <a:t>yarashar</a:t>
            </a:r>
            <a:r>
              <a:rPr lang="en-US" sz="2500" i="1" dirty="0" smtClean="0">
                <a:latin typeface="Times New Roman" panose="02020603050405020304" pitchFamily="18" charset="0"/>
                <a:cs typeface="Times New Roman" panose="02020603050405020304" pitchFamily="18" charset="0"/>
              </a:rPr>
              <a:t>,</a:t>
            </a:r>
            <a:endParaRPr lang="en-US" sz="2500" dirty="0">
              <a:latin typeface="Times New Roman" panose="02020603050405020304" pitchFamily="18" charset="0"/>
              <a:cs typeface="Times New Roman" panose="02020603050405020304" pitchFamily="18" charset="0"/>
            </a:endParaRPr>
          </a:p>
          <a:p>
            <a:pPr marL="0" indent="0" algn="ctr">
              <a:buNone/>
            </a:pPr>
            <a:r>
              <a:rPr lang="en-US" sz="2500" i="1" dirty="0" err="1" smtClean="0">
                <a:latin typeface="Times New Roman" panose="02020603050405020304" pitchFamily="18" charset="0"/>
                <a:cs typeface="Times New Roman" panose="02020603050405020304" pitchFamily="18" charset="0"/>
              </a:rPr>
              <a:t>Toyelardaga</a:t>
            </a:r>
            <a:r>
              <a:rPr lang="en-US" sz="2500" i="1" dirty="0" smtClean="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buloq</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kabi</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sho‘x</a:t>
            </a:r>
            <a:r>
              <a:rPr lang="en-US" sz="2500" i="1" dirty="0">
                <a:latin typeface="Times New Roman" panose="02020603050405020304" pitchFamily="18" charset="0"/>
                <a:cs typeface="Times New Roman" panose="02020603050405020304" pitchFamily="18" charset="0"/>
              </a:rPr>
              <a:t>, shod </a:t>
            </a:r>
            <a:r>
              <a:rPr lang="en-US" sz="2500" i="1" dirty="0" err="1" smtClean="0">
                <a:latin typeface="Times New Roman" panose="02020603050405020304" pitchFamily="18" charset="0"/>
                <a:cs typeface="Times New Roman" panose="02020603050405020304" pitchFamily="18" charset="0"/>
              </a:rPr>
              <a:t>bul</a:t>
            </a:r>
            <a:r>
              <a:rPr lang="en-US" sz="2500" i="1" dirty="0" smtClean="0">
                <a:latin typeface="Times New Roman" panose="02020603050405020304" pitchFamily="18" charset="0"/>
                <a:cs typeface="Times New Roman" panose="02020603050405020304" pitchFamily="18" charset="0"/>
              </a:rPr>
              <a:t>!</a:t>
            </a:r>
            <a:endParaRPr lang="en-US" sz="2500" dirty="0">
              <a:latin typeface="Times New Roman" panose="02020603050405020304" pitchFamily="18" charset="0"/>
              <a:cs typeface="Times New Roman" panose="02020603050405020304" pitchFamily="18" charset="0"/>
            </a:endParaRPr>
          </a:p>
          <a:p>
            <a:pPr marL="0" indent="0" algn="ctr">
              <a:buNone/>
            </a:pPr>
            <a:r>
              <a:rPr lang="en-US" sz="2500" i="1" dirty="0" err="1" smtClean="0">
                <a:latin typeface="Times New Roman" panose="02020603050405020304" pitchFamily="18" charset="0"/>
                <a:cs typeface="Times New Roman" panose="02020603050405020304" pitchFamily="18" charset="0"/>
              </a:rPr>
              <a:t>Sho‘x</a:t>
            </a:r>
            <a:r>
              <a:rPr lang="en-US" sz="2500" i="1" dirty="0" smtClean="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ruhlarda</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hayot</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qaynar</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ishq</a:t>
            </a:r>
            <a:r>
              <a:rPr lang="en-US" sz="2500" i="1" dirty="0">
                <a:latin typeface="Times New Roman" panose="02020603050405020304" pitchFamily="18" charset="0"/>
                <a:cs typeface="Times New Roman" panose="02020603050405020304" pitchFamily="18" charset="0"/>
              </a:rPr>
              <a:t> </a:t>
            </a:r>
            <a:r>
              <a:rPr lang="en-US" sz="2500" i="1" dirty="0" err="1" smtClean="0">
                <a:latin typeface="Times New Roman" panose="02020603050405020304" pitchFamily="18" charset="0"/>
                <a:cs typeface="Times New Roman" panose="02020603050405020304" pitchFamily="18" charset="0"/>
              </a:rPr>
              <a:t>toshar</a:t>
            </a:r>
            <a:r>
              <a:rPr lang="en-US" sz="2500" i="1" dirty="0" smtClean="0">
                <a:latin typeface="Times New Roman" panose="02020603050405020304" pitchFamily="18" charset="0"/>
                <a:cs typeface="Times New Roman" panose="02020603050405020304" pitchFamily="18" charset="0"/>
              </a:rPr>
              <a:t>,</a:t>
            </a:r>
            <a:endParaRPr lang="en-US" sz="2500" dirty="0">
              <a:latin typeface="Times New Roman" panose="02020603050405020304" pitchFamily="18" charset="0"/>
              <a:cs typeface="Times New Roman" panose="02020603050405020304" pitchFamily="18" charset="0"/>
            </a:endParaRPr>
          </a:p>
          <a:p>
            <a:pPr marL="0" indent="0" algn="ctr">
              <a:buNone/>
            </a:pPr>
            <a:r>
              <a:rPr lang="en-US" sz="2500" b="1" i="1" u="sng" dirty="0" err="1" smtClean="0">
                <a:latin typeface="Times New Roman" panose="02020603050405020304" pitchFamily="18" charset="0"/>
                <a:cs typeface="Times New Roman" panose="02020603050405020304" pitchFamily="18" charset="0"/>
              </a:rPr>
              <a:t>Bahoringni</a:t>
            </a:r>
            <a:r>
              <a:rPr lang="en-US" sz="2500" i="1" dirty="0" smtClean="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xarob</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qilmas</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alam</a:t>
            </a:r>
            <a:r>
              <a:rPr lang="en-US" sz="2500" i="1" dirty="0">
                <a:latin typeface="Times New Roman" panose="02020603050405020304" pitchFamily="18" charset="0"/>
                <a:cs typeface="Times New Roman" panose="02020603050405020304" pitchFamily="18" charset="0"/>
              </a:rPr>
              <a:t>, </a:t>
            </a:r>
            <a:r>
              <a:rPr lang="en-US" sz="2500" i="1" dirty="0" err="1">
                <a:latin typeface="Times New Roman" panose="02020603050405020304" pitchFamily="18" charset="0"/>
                <a:cs typeface="Times New Roman" panose="02020603050405020304" pitchFamily="18" charset="0"/>
              </a:rPr>
              <a:t>do‘l</a:t>
            </a:r>
            <a:r>
              <a:rPr lang="en-US" sz="2500" i="1" dirty="0">
                <a:latin typeface="Times New Roman" panose="02020603050405020304" pitchFamily="18" charset="0"/>
                <a:cs typeface="Times New Roman" panose="02020603050405020304" pitchFamily="18" charset="0"/>
              </a:rPr>
              <a:t>.</a:t>
            </a:r>
            <a:r>
              <a:rPr lang="en-US" sz="2500" b="1" i="1" dirty="0">
                <a:latin typeface="Times New Roman" panose="02020603050405020304" pitchFamily="18" charset="0"/>
                <a:cs typeface="Times New Roman" panose="02020603050405020304" pitchFamily="18" charset="0"/>
              </a:rPr>
              <a:t> </a:t>
            </a:r>
            <a:endParaRPr lang="en-US" sz="2500" b="1" i="1" dirty="0" smtClean="0">
              <a:latin typeface="Times New Roman" panose="02020603050405020304" pitchFamily="18" charset="0"/>
              <a:cs typeface="Times New Roman" panose="02020603050405020304" pitchFamily="18" charset="0"/>
            </a:endParaRPr>
          </a:p>
          <a:p>
            <a:r>
              <a:rPr lang="en-US" sz="2500" dirty="0" err="1" smtClean="0">
                <a:latin typeface="Times New Roman" panose="02020603050405020304" pitchFamily="18" charset="0"/>
                <a:cs typeface="Times New Roman" panose="02020603050405020304" pitchFamily="18" charset="0"/>
              </a:rPr>
              <a:t>Ushbu</a:t>
            </a:r>
            <a:r>
              <a:rPr lang="en-US" sz="2500" dirty="0" smtClean="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gapda</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qo‘llanilgan</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bahor</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so‘zi</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semantik</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jihatdan</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ko‘chma</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ma’noda</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qo‘llanilgan</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She’rdagi</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bahor</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so‘zi</a:t>
            </a:r>
            <a:r>
              <a:rPr lang="en-US" sz="2500" dirty="0">
                <a:latin typeface="Times New Roman" panose="02020603050405020304" pitchFamily="18" charset="0"/>
                <a:cs typeface="Times New Roman" panose="02020603050405020304" pitchFamily="18" charset="0"/>
              </a:rPr>
              <a:t> bosh </a:t>
            </a:r>
            <a:r>
              <a:rPr lang="en-US" sz="2500" dirty="0" err="1">
                <a:latin typeface="Times New Roman" panose="02020603050405020304" pitchFamily="18" charset="0"/>
                <a:cs typeface="Times New Roman" panose="02020603050405020304" pitchFamily="18" charset="0"/>
              </a:rPr>
              <a:t>ma’nosidan</a:t>
            </a:r>
            <a:r>
              <a:rPr lang="en-US" sz="2500" dirty="0">
                <a:latin typeface="Times New Roman" panose="02020603050405020304" pitchFamily="18" charset="0"/>
                <a:cs typeface="Times New Roman" panose="02020603050405020304" pitchFamily="18" charset="0"/>
              </a:rPr>
              <a:t> </a:t>
            </a:r>
            <a:r>
              <a:rPr lang="en-US" sz="2500" b="1" dirty="0" err="1">
                <a:latin typeface="Times New Roman" panose="02020603050405020304" pitchFamily="18" charset="0"/>
                <a:cs typeface="Times New Roman" panose="02020603050405020304" pitchFamily="18" charset="0"/>
              </a:rPr>
              <a:t>metafora</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orqali</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hosila</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ma’no</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kelib</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chiqqan</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Ya’ni</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hosila</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ma’no</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umrning</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yashnagan</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davri</a:t>
            </a:r>
            <a:r>
              <a:rPr lang="en-US" sz="2500" dirty="0">
                <a:latin typeface="Times New Roman" panose="02020603050405020304" pitchFamily="18" charset="0"/>
                <a:cs typeface="Times New Roman" panose="02020603050405020304" pitchFamily="18" charset="0"/>
              </a:rPr>
              <a:t>,</a:t>
            </a:r>
            <a:r>
              <a:rPr lang="uz-Cyrl-UZ" sz="2500" dirty="0">
                <a:latin typeface="Times New Roman" panose="02020603050405020304" pitchFamily="18" charset="0"/>
                <a:cs typeface="Times New Roman" panose="02020603050405020304" pitchFamily="18" charset="0"/>
              </a:rPr>
              <a:t> kamolga yetgan paytini ifodalagan. </a:t>
            </a:r>
            <a:endParaRPr lang="ru-RU"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39891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543736248"/>
              </p:ext>
            </p:extLst>
          </p:nvPr>
        </p:nvGraphicFramePr>
        <p:xfrm>
          <a:off x="0" y="365124"/>
          <a:ext cx="11930743" cy="6195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3908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z-Cyrl-UZ" dirty="0" smtClean="0"/>
              <a:t/>
            </a:r>
            <a:br>
              <a:rPr lang="uz-Cyrl-UZ" dirty="0" smtClean="0"/>
            </a:br>
            <a:r>
              <a:rPr lang="ru-RU" dirty="0"/>
              <a:t/>
            </a:r>
            <a:br>
              <a:rPr lang="ru-RU" dirty="0"/>
            </a:br>
            <a:endParaRPr lang="ru-RU" dirty="0"/>
          </a:p>
        </p:txBody>
      </p:sp>
      <p:sp>
        <p:nvSpPr>
          <p:cNvPr id="3" name="Объект 2"/>
          <p:cNvSpPr>
            <a:spLocks noGrp="1"/>
          </p:cNvSpPr>
          <p:nvPr>
            <p:ph idx="1"/>
          </p:nvPr>
        </p:nvSpPr>
        <p:spPr>
          <a:xfrm>
            <a:off x="478971" y="580572"/>
            <a:ext cx="10874829" cy="5596392"/>
          </a:xfrm>
        </p:spPr>
        <p:style>
          <a:lnRef idx="1">
            <a:schemeClr val="accent2"/>
          </a:lnRef>
          <a:fillRef idx="2">
            <a:schemeClr val="accent2"/>
          </a:fillRef>
          <a:effectRef idx="1">
            <a:schemeClr val="accent2"/>
          </a:effectRef>
          <a:fontRef idx="minor">
            <a:schemeClr val="dk1"/>
          </a:fontRef>
        </p:style>
        <p:txBody>
          <a:bodyPr/>
          <a:lstStyle/>
          <a:p>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Polisemantik</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leksema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ma’nolarining</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oppozisiyasiga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ko‘ra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polisemiyaning</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quyidagi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turlarini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assosiativ</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polisemiya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assosiativ-mazmuniy</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polisemiya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xotira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matnlaridagi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ko‘p</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ma’noli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so‘zlar</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orqali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yoritib</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beramiz</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Demak</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assosiativ</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polisemiya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jihatda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bosh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qolgan</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hosila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ma’nolarga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ancha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uzoq</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semantik</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strukturaga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ega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bo‘ladi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Buni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lab,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tish</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qanot</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oyoq</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kabi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polisemantik</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so‘zlar</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misolida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ko‘rishimiz</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mumkin</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Masalan</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lab</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so‘zi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z-Cyrl-UZ"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2006-yilda jamlangan 5 tomlik O‘zbek tili izohli lug‘atida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quyidagicha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ta’riflangan</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biz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misollarni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xotira</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matnlari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orqali</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izohladik</a:t>
            </a: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518963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818414380"/>
              </p:ext>
            </p:extLst>
          </p:nvPr>
        </p:nvGraphicFramePr>
        <p:xfrm>
          <a:off x="116114" y="116114"/>
          <a:ext cx="11858172" cy="6618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25178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z-Cyrl-UZ" dirty="0" smtClean="0"/>
              <a:t/>
            </a:r>
            <a:br>
              <a:rPr lang="uz-Cyrl-UZ" dirty="0" smtClean="0"/>
            </a:br>
            <a:r>
              <a:rPr lang="ru-RU" dirty="0"/>
              <a:t/>
            </a:r>
            <a:br>
              <a:rPr lang="ru-RU" dirty="0"/>
            </a:br>
            <a:endParaRPr lang="ru-RU" dirty="0"/>
          </a:p>
        </p:txBody>
      </p:sp>
      <p:sp>
        <p:nvSpPr>
          <p:cNvPr id="3" name="Объект 2"/>
          <p:cNvSpPr>
            <a:spLocks noGrp="1"/>
          </p:cNvSpPr>
          <p:nvPr>
            <p:ph idx="1"/>
          </p:nvPr>
        </p:nvSpPr>
        <p:spPr>
          <a:xfrm>
            <a:off x="188686" y="174172"/>
            <a:ext cx="12003314" cy="6683828"/>
          </a:xfrm>
        </p:spPr>
        <p:txBody>
          <a:bodyPr>
            <a:normAutofit fontScale="92500" lnSpcReduction="10000"/>
          </a:bodyPr>
          <a:lstStyle/>
          <a:p>
            <a:pPr>
              <a:lnSpc>
                <a:spcPct val="110000"/>
              </a:lnSpc>
            </a:pPr>
            <a:r>
              <a:rPr lang="en-US" b="1" dirty="0">
                <a:solidFill>
                  <a:srgbClr val="002060"/>
                </a:solidFill>
                <a:latin typeface="Times New Roman" panose="02020603050405020304" pitchFamily="18" charset="0"/>
                <a:cs typeface="Times New Roman" panose="02020603050405020304" pitchFamily="18" charset="0"/>
              </a:rPr>
              <a:t>LAB 1 </a:t>
            </a:r>
            <a:r>
              <a:rPr lang="en-US" dirty="0" err="1">
                <a:solidFill>
                  <a:srgbClr val="002060"/>
                </a:solidFill>
                <a:latin typeface="Times New Roman" panose="02020603050405020304" pitchFamily="18" charset="0"/>
                <a:cs typeface="Times New Roman" panose="02020603050405020304" pitchFamily="18" charset="0"/>
              </a:rPr>
              <a:t>Og‘iz</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bo‘shlig‘ining</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kirish</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qismini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chegaralab</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turadigan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harakatchan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teri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burmasi</a:t>
            </a:r>
            <a:r>
              <a:rPr lang="en-US" dirty="0">
                <a:solidFill>
                  <a:srgbClr val="002060"/>
                </a:solidFill>
                <a:latin typeface="Times New Roman" panose="02020603050405020304" pitchFamily="18" charset="0"/>
                <a:cs typeface="Times New Roman" panose="02020603050405020304" pitchFamily="18" charset="0"/>
              </a:rPr>
              <a:t>. </a:t>
            </a:r>
            <a:r>
              <a:rPr lang="uz-Cyrl-UZ" i="1" dirty="0" smtClean="0">
                <a:solidFill>
                  <a:srgbClr val="002060"/>
                </a:solidFill>
                <a:latin typeface="Times New Roman" panose="02020603050405020304" pitchFamily="18" charset="0"/>
                <a:cs typeface="Times New Roman" panose="02020603050405020304" pitchFamily="18" charset="0"/>
              </a:rPr>
              <a:t>«</a:t>
            </a:r>
            <a:r>
              <a:rPr lang="en-US" i="1" dirty="0" err="1" smtClean="0">
                <a:solidFill>
                  <a:srgbClr val="002060"/>
                </a:solidFill>
                <a:latin typeface="Times New Roman" panose="02020603050405020304" pitchFamily="18" charset="0"/>
                <a:cs typeface="Times New Roman" panose="02020603050405020304" pitchFamily="18" charset="0"/>
              </a:rPr>
              <a:t>Temur</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Fattohning</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mashina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avariyasida</a:t>
            </a:r>
            <a:r>
              <a:rPr lang="en-US" i="1" dirty="0">
                <a:solidFill>
                  <a:srgbClr val="002060"/>
                </a:solidFill>
                <a:latin typeface="Times New Roman" panose="02020603050405020304" pitchFamily="18" charset="0"/>
                <a:cs typeface="Times New Roman" panose="02020603050405020304" pitchFamily="18" charset="0"/>
              </a:rPr>
              <a:t> </a:t>
            </a:r>
            <a:r>
              <a:rPr lang="en-US" b="1" i="1" u="sng" dirty="0" err="1">
                <a:solidFill>
                  <a:srgbClr val="002060"/>
                </a:solidFill>
                <a:latin typeface="Times New Roman" panose="02020603050405020304" pitchFamily="18" charset="0"/>
                <a:cs typeface="Times New Roman" panose="02020603050405020304" pitchFamily="18" charset="0"/>
              </a:rPr>
              <a:t>labi</a:t>
            </a:r>
            <a:r>
              <a:rPr lang="en-US" i="1" u="sng"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peshonasi</a:t>
            </a:r>
            <a:r>
              <a:rPr lang="en-US" b="1"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chandiq</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bo‘lib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qolgan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uning</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ustiga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boshida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sochi</a:t>
            </a:r>
            <a:r>
              <a:rPr lang="en-US" i="1" dirty="0">
                <a:solidFill>
                  <a:srgbClr val="002060"/>
                </a:solidFill>
                <a:latin typeface="Times New Roman" panose="02020603050405020304" pitchFamily="18" charset="0"/>
                <a:cs typeface="Times New Roman" panose="02020603050405020304" pitchFamily="18" charset="0"/>
              </a:rPr>
              <a:t> ham </a:t>
            </a:r>
            <a:r>
              <a:rPr lang="en-US" i="1" dirty="0" err="1">
                <a:solidFill>
                  <a:srgbClr val="002060"/>
                </a:solidFill>
                <a:latin typeface="Times New Roman" panose="02020603050405020304" pitchFamily="18" charset="0"/>
                <a:cs typeface="Times New Roman" panose="02020603050405020304" pitchFamily="18" charset="0"/>
              </a:rPr>
              <a:t>qolmagandi</a:t>
            </a:r>
            <a:r>
              <a:rPr lang="uz-Cyrl-UZ" i="1"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a:t>
            </a:r>
            <a:endParaRPr lang="ru-RU" dirty="0">
              <a:solidFill>
                <a:srgbClr val="002060"/>
              </a:solidFill>
              <a:latin typeface="Times New Roman" panose="02020603050405020304" pitchFamily="18" charset="0"/>
              <a:cs typeface="Times New Roman" panose="02020603050405020304" pitchFamily="18" charset="0"/>
            </a:endParaRPr>
          </a:p>
          <a:p>
            <a:pPr>
              <a:lnSpc>
                <a:spcPct val="110000"/>
              </a:lnSpc>
            </a:pPr>
            <a:r>
              <a:rPr lang="en-US" b="1" dirty="0">
                <a:solidFill>
                  <a:srgbClr val="002060"/>
                </a:solidFill>
                <a:latin typeface="Times New Roman" panose="02020603050405020304" pitchFamily="18" charset="0"/>
                <a:cs typeface="Times New Roman" panose="02020603050405020304" pitchFamily="18" charset="0"/>
              </a:rPr>
              <a:t>LAB </a:t>
            </a:r>
            <a:r>
              <a:rPr lang="uz-Cyrl-UZ" b="1" dirty="0">
                <a:solidFill>
                  <a:srgbClr val="002060"/>
                </a:solidFill>
                <a:latin typeface="Times New Roman" panose="02020603050405020304" pitchFamily="18" charset="0"/>
                <a:cs typeface="Times New Roman" panose="02020603050405020304" pitchFamily="18" charset="0"/>
              </a:rPr>
              <a:t>2</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Qirg‘oq</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yoqa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chet</a:t>
            </a:r>
            <a:r>
              <a:rPr lang="en-US" dirty="0">
                <a:solidFill>
                  <a:srgbClr val="002060"/>
                </a:solidFill>
                <a:latin typeface="Times New Roman" panose="02020603050405020304" pitchFamily="18" charset="0"/>
                <a:cs typeface="Times New Roman" panose="02020603050405020304" pitchFamily="18" charset="0"/>
              </a:rPr>
              <a:t>. </a:t>
            </a:r>
            <a:r>
              <a:rPr lang="uz-Cyrl-UZ" i="1" dirty="0" smtClean="0">
                <a:solidFill>
                  <a:srgbClr val="002060"/>
                </a:solidFill>
                <a:latin typeface="Times New Roman" panose="02020603050405020304" pitchFamily="18" charset="0"/>
                <a:cs typeface="Times New Roman" panose="02020603050405020304" pitchFamily="18" charset="0"/>
              </a:rPr>
              <a:t>«</a:t>
            </a:r>
            <a:r>
              <a:rPr lang="en-US" i="1" dirty="0" err="1" smtClean="0">
                <a:solidFill>
                  <a:srgbClr val="002060"/>
                </a:solidFill>
                <a:latin typeface="Times New Roman" panose="02020603050405020304" pitchFamily="18" charset="0"/>
                <a:cs typeface="Times New Roman" panose="02020603050405020304" pitchFamily="18" charset="0"/>
              </a:rPr>
              <a:t>Har</a:t>
            </a:r>
            <a:r>
              <a:rPr lang="en-US" i="1" dirty="0" smtClean="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bitta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donasi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kurka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tovuqning</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tuxumidek</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keladigan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Oltiariqning</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husayni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uzumini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yemabsiz</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dunyoga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kelmabsiz</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Paykallarda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yastanib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yotgan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sovliq</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qo‘ydek</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keladigan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yakka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o‘g‘ri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eplab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olib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ketolmaydigan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oq</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qovunlarini</a:t>
            </a:r>
            <a:r>
              <a:rPr lang="en-US" i="1" dirty="0">
                <a:solidFill>
                  <a:srgbClr val="002060"/>
                </a:solidFill>
                <a:latin typeface="Times New Roman" panose="02020603050405020304" pitchFamily="18" charset="0"/>
                <a:cs typeface="Times New Roman" panose="02020603050405020304" pitchFamily="18" charset="0"/>
              </a:rPr>
              <a:t>, </a:t>
            </a:r>
            <a:r>
              <a:rPr lang="en-US" b="1" i="1" u="sng" dirty="0" err="1">
                <a:solidFill>
                  <a:srgbClr val="002060"/>
                </a:solidFill>
                <a:latin typeface="Times New Roman" panose="02020603050405020304" pitchFamily="18" charset="0"/>
                <a:cs typeface="Times New Roman" panose="02020603050405020304" pitchFamily="18" charset="0"/>
              </a:rPr>
              <a:t>labidan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sharbat</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tomib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turgan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gijda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nondek</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qahrabo</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anjirlarini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har</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biri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choynakdek</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keladigan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yoqut</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donalari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ichidan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turtib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po‘stini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yorvoradigan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anorlaridan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tatib</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ko‘rmagan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odam</a:t>
            </a:r>
            <a:r>
              <a:rPr lang="en-US" i="1" dirty="0">
                <a:solidFill>
                  <a:srgbClr val="002060"/>
                </a:solidFill>
                <a:latin typeface="Times New Roman" panose="02020603050405020304" pitchFamily="18" charset="0"/>
                <a:cs typeface="Times New Roman" panose="02020603050405020304" pitchFamily="18" charset="0"/>
              </a:rPr>
              <a:t>, shisha </a:t>
            </a:r>
            <a:r>
              <a:rPr lang="en-US" i="1" dirty="0" err="1">
                <a:solidFill>
                  <a:srgbClr val="002060"/>
                </a:solidFill>
                <a:latin typeface="Times New Roman" panose="02020603050405020304" pitchFamily="18" charset="0"/>
                <a:cs typeface="Times New Roman" panose="02020603050405020304" pitchFamily="18" charset="0"/>
              </a:rPr>
              <a:t>bankaga</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qamalgan</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kompotni</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ichib</a:t>
            </a:r>
            <a:r>
              <a:rPr lang="en-US" i="1" dirty="0">
                <a:solidFill>
                  <a:srgbClr val="002060"/>
                </a:solidFill>
                <a:latin typeface="Times New Roman" panose="02020603050405020304" pitchFamily="18" charset="0"/>
                <a:cs typeface="Times New Roman" panose="02020603050405020304" pitchFamily="18" charset="0"/>
              </a:rPr>
              <a:t>, oh-oh, deb </a:t>
            </a:r>
            <a:r>
              <a:rPr lang="en-US" i="1" dirty="0" err="1">
                <a:solidFill>
                  <a:srgbClr val="002060"/>
                </a:solidFill>
                <a:latin typeface="Times New Roman" panose="02020603050405020304" pitchFamily="18" charset="0"/>
                <a:cs typeface="Times New Roman" panose="02020603050405020304" pitchFamily="18" charset="0"/>
              </a:rPr>
              <a:t>yuraversin</a:t>
            </a:r>
            <a:r>
              <a:rPr lang="uz-Cyrl-UZ" i="1" dirty="0">
                <a:solidFill>
                  <a:srgbClr val="002060"/>
                </a:solidFill>
                <a:latin typeface="Times New Roman" panose="02020603050405020304" pitchFamily="18" charset="0"/>
                <a:cs typeface="Times New Roman" panose="02020603050405020304" pitchFamily="18" charset="0"/>
              </a:rPr>
              <a:t>»</a:t>
            </a:r>
            <a:r>
              <a:rPr lang="en-US" i="1" dirty="0">
                <a:solidFill>
                  <a:srgbClr val="002060"/>
                </a:solidFill>
                <a:latin typeface="Times New Roman" panose="02020603050405020304" pitchFamily="18" charset="0"/>
                <a:cs typeface="Times New Roman" panose="02020603050405020304" pitchFamily="18" charset="0"/>
              </a:rPr>
              <a:t>.</a:t>
            </a:r>
            <a:r>
              <a:rPr lang="en-US" dirty="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Yuqoridagi</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polisemiyada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ma’nolar</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o‘zaro</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bir-biridan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uncha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farq</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qilmagan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va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ulardagi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hosila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ma’no</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yuzaga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kelishi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uchun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qo‘shimcha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kontekst</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kerak</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bo‘ladi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Demak</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assosiativ</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polisemiya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leksik</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ma’no</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bir-biridan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ifoda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va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ma’no</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jihatdan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uzoq</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bo‘lmasligi</a:t>
            </a:r>
            <a:r>
              <a:rPr lang="en-US" dirty="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lozim</a:t>
            </a:r>
            <a:r>
              <a:rPr lang="en-US" dirty="0" smtClean="0">
                <a:solidFill>
                  <a:srgbClr val="002060"/>
                </a:solidFill>
                <a:latin typeface="Times New Roman" panose="02020603050405020304" pitchFamily="18" charset="0"/>
                <a:cs typeface="Times New Roman" panose="02020603050405020304" pitchFamily="18" charset="0"/>
              </a:rPr>
              <a:t>.</a:t>
            </a:r>
            <a:r>
              <a:rPr lang="en-US" dirty="0">
                <a:solidFill>
                  <a:srgbClr val="002060"/>
                </a:solidFill>
                <a:latin typeface="Times New Roman" panose="02020603050405020304" pitchFamily="18" charset="0"/>
                <a:cs typeface="Times New Roman" panose="02020603050405020304" pitchFamily="18" charset="0"/>
              </a:rPr>
              <a:t> </a:t>
            </a:r>
            <a:endParaRPr lang="en-US" dirty="0" smtClean="0">
              <a:solidFill>
                <a:srgbClr val="002060"/>
              </a:solidFill>
              <a:latin typeface="Times New Roman" panose="02020603050405020304" pitchFamily="18" charset="0"/>
              <a:cs typeface="Times New Roman" panose="02020603050405020304" pitchFamily="18" charset="0"/>
            </a:endParaRPr>
          </a:p>
          <a:p>
            <a:pPr marL="0" indent="0" algn="r">
              <a:lnSpc>
                <a:spcPct val="110000"/>
              </a:lnSpc>
              <a:buNone/>
            </a:pPr>
            <a:r>
              <a:rPr lang="en-US" dirty="0" smtClean="0">
                <a:solidFill>
                  <a:srgbClr val="002060"/>
                </a:solidFill>
                <a:latin typeface="Times New Roman" panose="02020603050405020304" pitchFamily="18" charset="0"/>
                <a:cs typeface="Times New Roman" panose="02020603050405020304" pitchFamily="18" charset="0"/>
              </a:rPr>
              <a:t>(</a:t>
            </a:r>
            <a:r>
              <a:rPr lang="uz-Cyrl-UZ" dirty="0" smtClean="0">
                <a:solidFill>
                  <a:srgbClr val="002060"/>
                </a:solidFill>
                <a:latin typeface="Times New Roman" panose="02020603050405020304" pitchFamily="18" charset="0"/>
                <a:cs typeface="Times New Roman" panose="02020603050405020304" pitchFamily="18" charset="0"/>
              </a:rPr>
              <a:t>Саид </a:t>
            </a:r>
            <a:r>
              <a:rPr lang="uz-Cyrl-UZ" dirty="0">
                <a:solidFill>
                  <a:srgbClr val="002060"/>
                </a:solidFill>
                <a:latin typeface="Times New Roman" panose="02020603050405020304" pitchFamily="18" charset="0"/>
                <a:cs typeface="Times New Roman" panose="02020603050405020304" pitchFamily="18" charset="0"/>
              </a:rPr>
              <a:t>Аҳмад.</a:t>
            </a:r>
            <a:r>
              <a:rPr lang="uz-Cyrl-UZ" b="1" dirty="0">
                <a:solidFill>
                  <a:srgbClr val="002060"/>
                </a:solidFill>
                <a:latin typeface="Times New Roman" panose="02020603050405020304" pitchFamily="18" charset="0"/>
                <a:cs typeface="Times New Roman" panose="02020603050405020304" pitchFamily="18" charset="0"/>
              </a:rPr>
              <a:t> </a:t>
            </a:r>
            <a:r>
              <a:rPr lang="uz-Cyrl-UZ" dirty="0">
                <a:solidFill>
                  <a:srgbClr val="002060"/>
                </a:solidFill>
                <a:latin typeface="Times New Roman" panose="02020603050405020304" pitchFamily="18" charset="0"/>
                <a:cs typeface="Times New Roman" panose="02020603050405020304" pitchFamily="18" charset="0"/>
              </a:rPr>
              <a:t>Йўқотганларим ва топганларим.</a:t>
            </a:r>
            <a:r>
              <a:rPr lang="uz-Cyrl-UZ" b="1" dirty="0">
                <a:solidFill>
                  <a:srgbClr val="002060"/>
                </a:solidFill>
                <a:latin typeface="Times New Roman" panose="02020603050405020304" pitchFamily="18" charset="0"/>
                <a:cs typeface="Times New Roman" panose="02020603050405020304" pitchFamily="18" charset="0"/>
              </a:rPr>
              <a:t> </a:t>
            </a:r>
            <a:r>
              <a:rPr lang="uz-Cyrl-UZ" i="1" dirty="0">
                <a:solidFill>
                  <a:srgbClr val="002060"/>
                </a:solidFill>
                <a:latin typeface="Times New Roman" panose="02020603050405020304" pitchFamily="18" charset="0"/>
                <a:cs typeface="Times New Roman" panose="02020603050405020304" pitchFamily="18" charset="0"/>
              </a:rPr>
              <a:t>— </a:t>
            </a:r>
            <a:r>
              <a:rPr lang="uz-Cyrl-UZ" dirty="0">
                <a:solidFill>
                  <a:srgbClr val="002060"/>
                </a:solidFill>
                <a:latin typeface="Times New Roman" panose="02020603050405020304" pitchFamily="18" charset="0"/>
                <a:cs typeface="Times New Roman" panose="02020603050405020304" pitchFamily="18" charset="0"/>
              </a:rPr>
              <a:t>Toshkent.: “Sanostandart” нашриёти, 2014. Хотиралар. Адабий</a:t>
            </a:r>
            <a:r>
              <a:rPr lang="uz-Cyrl-UZ" i="1" dirty="0">
                <a:solidFill>
                  <a:srgbClr val="002060"/>
                </a:solidFill>
                <a:latin typeface="Times New Roman" panose="02020603050405020304" pitchFamily="18" charset="0"/>
                <a:cs typeface="Times New Roman" panose="02020603050405020304" pitchFamily="18" charset="0"/>
              </a:rPr>
              <a:t> </a:t>
            </a:r>
            <a:r>
              <a:rPr lang="uz-Cyrl-UZ" dirty="0">
                <a:solidFill>
                  <a:srgbClr val="002060"/>
                </a:solidFill>
                <a:latin typeface="Times New Roman" panose="02020603050405020304" pitchFamily="18" charset="0"/>
                <a:cs typeface="Times New Roman" panose="02020603050405020304" pitchFamily="18" charset="0"/>
              </a:rPr>
              <a:t>ўйлар. </a:t>
            </a:r>
            <a:r>
              <a:rPr lang="uz-Cyrl-UZ" dirty="0" smtClean="0">
                <a:solidFill>
                  <a:srgbClr val="002060"/>
                </a:solidFill>
                <a:latin typeface="Times New Roman" panose="02020603050405020304" pitchFamily="18" charset="0"/>
                <a:cs typeface="Times New Roman" panose="02020603050405020304" pitchFamily="18" charset="0"/>
              </a:rPr>
              <a:t>81-б</a:t>
            </a:r>
            <a:r>
              <a:rPr lang="en-US" dirty="0" smtClean="0">
                <a:solidFill>
                  <a:srgbClr val="002060"/>
                </a:solidFill>
                <a:latin typeface="Times New Roman" panose="02020603050405020304" pitchFamily="18" charset="0"/>
                <a:cs typeface="Times New Roman" panose="02020603050405020304" pitchFamily="18" charset="0"/>
              </a:rPr>
              <a:t>,</a:t>
            </a:r>
            <a:r>
              <a:rPr lang="uz-Cyrl-UZ" dirty="0">
                <a:solidFill>
                  <a:srgbClr val="002060"/>
                </a:solidFill>
                <a:latin typeface="Times New Roman" panose="02020603050405020304" pitchFamily="18" charset="0"/>
                <a:cs typeface="Times New Roman" panose="02020603050405020304" pitchFamily="18" charset="0"/>
              </a:rPr>
              <a:t> </a:t>
            </a:r>
            <a:r>
              <a:rPr lang="uz-Cyrl-UZ" dirty="0" smtClean="0">
                <a:solidFill>
                  <a:srgbClr val="002060"/>
                </a:solidFill>
                <a:latin typeface="Times New Roman" panose="02020603050405020304" pitchFamily="18" charset="0"/>
                <a:cs typeface="Times New Roman" panose="02020603050405020304" pitchFamily="18" charset="0"/>
              </a:rPr>
              <a:t>296-б</a:t>
            </a:r>
            <a:r>
              <a:rPr lang="en-US" dirty="0" smtClean="0">
                <a:solidFill>
                  <a:srgbClr val="002060"/>
                </a:solidFill>
                <a:latin typeface="Times New Roman" panose="02020603050405020304" pitchFamily="18" charset="0"/>
                <a:cs typeface="Times New Roman" panose="02020603050405020304" pitchFamily="18" charset="0"/>
              </a:rPr>
              <a:t>)</a:t>
            </a:r>
            <a:endParaRPr lang="ru-RU" dirty="0">
              <a:solidFill>
                <a:srgbClr val="002060"/>
              </a:solidFill>
              <a:latin typeface="Times New Roman" panose="02020603050405020304" pitchFamily="18" charset="0"/>
              <a:cs typeface="Times New Roman" panose="02020603050405020304" pitchFamily="18" charset="0"/>
            </a:endParaRPr>
          </a:p>
          <a:p>
            <a:endParaRPr lang="ru-RU" dirty="0">
              <a:solidFill>
                <a:srgbClr val="002060"/>
              </a:solidFill>
            </a:endParaRPr>
          </a:p>
          <a:p>
            <a:pPr marL="0" indent="0">
              <a:buNone/>
            </a:pPr>
            <a:endParaRPr lang="ru-RU" dirty="0">
              <a:solidFill>
                <a:srgbClr val="002060"/>
              </a:solidFill>
            </a:endParaRPr>
          </a:p>
        </p:txBody>
      </p:sp>
    </p:spTree>
    <p:extLst>
      <p:ext uri="{BB962C8B-B14F-4D97-AF65-F5344CB8AC3E}">
        <p14:creationId xmlns:p14="http://schemas.microsoft.com/office/powerpoint/2010/main" val="22119360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pattFill prst="pct5">
            <a:fgClr>
              <a:schemeClr val="accent1">
                <a:hueOff val="0"/>
                <a:satOff val="0"/>
                <a:lumOff val="0"/>
              </a:schemeClr>
            </a:fgClr>
            <a:bgClr>
              <a:schemeClr val="bg1"/>
            </a:bgClr>
          </a:pattFill>
        </p:spPr>
        <p:txBody>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4263846596"/>
              </p:ext>
            </p:extLst>
          </p:nvPr>
        </p:nvGraphicFramePr>
        <p:xfrm>
          <a:off x="493486" y="841829"/>
          <a:ext cx="10860314" cy="5335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07123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478971" y="667657"/>
            <a:ext cx="10874829" cy="5509306"/>
          </a:xfrm>
        </p:spPr>
        <p:txBody>
          <a:bodyPr>
            <a:normAutofit/>
          </a:bodyPr>
          <a:lstStyle/>
          <a:p>
            <a:r>
              <a:rPr lang="uz-Latn-UZ" sz="3600" b="1" dirty="0">
                <a:solidFill>
                  <a:srgbClr val="002060"/>
                </a:solidFill>
                <a:latin typeface="Times New Roman" panose="02020603050405020304" pitchFamily="18" charset="0"/>
                <a:cs typeface="Times New Roman" panose="02020603050405020304" pitchFamily="18" charset="0"/>
              </a:rPr>
              <a:t>Evfemizm </a:t>
            </a:r>
            <a:r>
              <a:rPr lang="en-US" sz="3600" b="1" dirty="0" err="1">
                <a:solidFill>
                  <a:srgbClr val="002060"/>
                </a:solidFill>
                <a:latin typeface="Times New Roman" panose="02020603050405020304" pitchFamily="18" charset="0"/>
                <a:cs typeface="Times New Roman" panose="02020603050405020304" pitchFamily="18" charset="0"/>
              </a:rPr>
              <a:t>hodisasi</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so‘z</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yoki</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iboraning</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hosila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ma’no</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yuzaga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keltirish</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bilan</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bo‘liq</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holda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voqealanadi</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Shunday</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ekan</a:t>
            </a:r>
            <a:r>
              <a:rPr lang="en-US" sz="3600" b="1" dirty="0">
                <a:solidFill>
                  <a:srgbClr val="002060"/>
                </a:solidFill>
                <a:latin typeface="Times New Roman" panose="02020603050405020304" pitchFamily="18" charset="0"/>
                <a:cs typeface="Times New Roman" panose="02020603050405020304" pitchFamily="18" charset="0"/>
              </a:rPr>
              <a:t>, u </a:t>
            </a:r>
            <a:r>
              <a:rPr lang="en-US" sz="3600" b="1" dirty="0" err="1">
                <a:solidFill>
                  <a:srgbClr val="002060"/>
                </a:solidFill>
                <a:latin typeface="Times New Roman" panose="02020603050405020304" pitchFamily="18" charset="0"/>
                <a:cs typeface="Times New Roman" panose="02020603050405020304" pitchFamily="18" charset="0"/>
              </a:rPr>
              <a:t>so‘z</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leksika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ma’nosi</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hosila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berish</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qonuniyatlari</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bilan</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bog‘liq</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holda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yuzaga</a:t>
            </a:r>
            <a:r>
              <a:rPr lang="en-US" sz="3600" b="1" dirty="0">
                <a:solidFill>
                  <a:srgbClr val="002060"/>
                </a:solidFill>
                <a:latin typeface="Times New Roman" panose="02020603050405020304" pitchFamily="18" charset="0"/>
                <a:cs typeface="Times New Roman" panose="02020603050405020304" pitchFamily="18" charset="0"/>
              </a:rPr>
              <a:t> </a:t>
            </a:r>
            <a:r>
              <a:rPr lang="en-US" sz="3600" b="1" dirty="0" err="1">
                <a:solidFill>
                  <a:srgbClr val="002060"/>
                </a:solidFill>
                <a:latin typeface="Times New Roman" panose="02020603050405020304" pitchFamily="18" charset="0"/>
                <a:cs typeface="Times New Roman" panose="02020603050405020304" pitchFamily="18" charset="0"/>
              </a:rPr>
              <a:t>chiqadi</a:t>
            </a:r>
            <a:r>
              <a:rPr lang="en-US" sz="3600" b="1" dirty="0">
                <a:solidFill>
                  <a:srgbClr val="002060"/>
                </a:solidFill>
                <a:latin typeface="Times New Roman" panose="02020603050405020304" pitchFamily="18" charset="0"/>
                <a:cs typeface="Times New Roman" panose="02020603050405020304" pitchFamily="18" charset="0"/>
              </a:rPr>
              <a:t>.  </a:t>
            </a:r>
            <a:r>
              <a:rPr lang="uz-Latn-UZ" sz="3600" b="1" dirty="0">
                <a:solidFill>
                  <a:srgbClr val="002060"/>
                </a:solidFill>
                <a:latin typeface="Times New Roman" panose="02020603050405020304" pitchFamily="18" charset="0"/>
                <a:cs typeface="Times New Roman" panose="02020603050405020304" pitchFamily="18" charset="0"/>
              </a:rPr>
              <a:t>Evfemizmda leksik ma’noning hosila ma’nosi besh xil ko‘rinishda: metafora, metonimiya, sinekdoxa, funksiyadoshlik(vazifadoshlik) va tobelilik deb atalgan. Yuqoridagilar fikrlarga kelib chiqib ishni xotira matnlaridagi evfemistik so‘zlarni semantik-strukturasi ochishdan boshlaymiz.  </a:t>
            </a:r>
            <a:endParaRPr lang="ru-RU" sz="36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9288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333829" y="365125"/>
            <a:ext cx="11408228" cy="6079218"/>
          </a:xfrm>
        </p:spPr>
        <p:txBody>
          <a:bodyPr>
            <a:normAutofit/>
          </a:bodyPr>
          <a:lstStyle/>
          <a:p>
            <a:r>
              <a:rPr lang="uz-Latn-UZ" sz="3200" b="1" dirty="0">
                <a:solidFill>
                  <a:srgbClr val="002060"/>
                </a:solidFill>
                <a:latin typeface="Times New Roman" panose="02020603050405020304" pitchFamily="18" charset="0"/>
                <a:cs typeface="Times New Roman" panose="02020603050405020304" pitchFamily="18" charset="0"/>
              </a:rPr>
              <a:t>Evfemik ma’no hosil bo‘lishida metaforaning o‘rni katta ahamiyatga ega. Masalan,  er-xotinlik munosabatida turmush er yoki xotin bir-birini o‘rtog‘im deyish ham evfemik metaforaga misol bo‘ladi. Quygagi matni fikrimizga misol bo‘la oladi. </a:t>
            </a:r>
            <a:endParaRPr lang="ru-RU" sz="3200" b="1" dirty="0">
              <a:solidFill>
                <a:srgbClr val="002060"/>
              </a:solidFill>
              <a:latin typeface="Times New Roman" panose="02020603050405020304" pitchFamily="18" charset="0"/>
              <a:cs typeface="Times New Roman" panose="02020603050405020304" pitchFamily="18" charset="0"/>
            </a:endParaRPr>
          </a:p>
          <a:p>
            <a:pPr marL="0" indent="0">
              <a:buNone/>
            </a:pPr>
            <a:r>
              <a:rPr lang="uz-Cyrl-UZ" sz="3200" b="1" i="1" dirty="0" smtClean="0">
                <a:solidFill>
                  <a:srgbClr val="002060"/>
                </a:solidFill>
                <a:latin typeface="Times New Roman" panose="02020603050405020304" pitchFamily="18" charset="0"/>
                <a:cs typeface="Times New Roman" panose="02020603050405020304" pitchFamily="18" charset="0"/>
              </a:rPr>
              <a:t>«</a:t>
            </a:r>
            <a:r>
              <a:rPr lang="uz-Latn-UZ" sz="3200" b="1" i="1" dirty="0" smtClean="0">
                <a:solidFill>
                  <a:srgbClr val="002060"/>
                </a:solidFill>
                <a:latin typeface="Times New Roman" panose="02020603050405020304" pitchFamily="18" charset="0"/>
                <a:cs typeface="Times New Roman" panose="02020603050405020304" pitchFamily="18" charset="0"/>
              </a:rPr>
              <a:t>Men </a:t>
            </a:r>
            <a:r>
              <a:rPr lang="uz-Latn-UZ" sz="3200" b="1" i="1" dirty="0">
                <a:solidFill>
                  <a:srgbClr val="002060"/>
                </a:solidFill>
                <a:latin typeface="Times New Roman" panose="02020603050405020304" pitchFamily="18" charset="0"/>
                <a:cs typeface="Times New Roman" panose="02020603050405020304" pitchFamily="18" charset="0"/>
              </a:rPr>
              <a:t>dorilfunundan bir umrlik turmush </a:t>
            </a:r>
            <a:r>
              <a:rPr lang="uz-Latn-UZ" sz="3200" b="1" i="1" u="sng" dirty="0">
                <a:solidFill>
                  <a:srgbClr val="002060"/>
                </a:solidFill>
                <a:latin typeface="Times New Roman" panose="02020603050405020304" pitchFamily="18" charset="0"/>
                <a:cs typeface="Times New Roman" panose="02020603050405020304" pitchFamily="18" charset="0"/>
              </a:rPr>
              <a:t>o‘rtog‘imni</a:t>
            </a:r>
            <a:r>
              <a:rPr lang="uz-Latn-UZ" sz="3200" b="1" i="1" dirty="0">
                <a:solidFill>
                  <a:srgbClr val="002060"/>
                </a:solidFill>
                <a:latin typeface="Times New Roman" panose="02020603050405020304" pitchFamily="18" charset="0"/>
                <a:cs typeface="Times New Roman" panose="02020603050405020304" pitchFamily="18" charset="0"/>
              </a:rPr>
              <a:t> topdim. Besh yillik talabalik yillarida esa aka-uka Mahamad va Matlab Vohidovlar, astronom Abdusalom Latipov, faylasuf Erkin Yusupov va Muzaffar Xayrullayev kabi qadrdon do‘stlar ham orttirdim</a:t>
            </a:r>
            <a:r>
              <a:rPr lang="uz-Cyrl-UZ" sz="3200" b="1" i="1" dirty="0">
                <a:solidFill>
                  <a:srgbClr val="002060"/>
                </a:solidFill>
                <a:latin typeface="Times New Roman" panose="02020603050405020304" pitchFamily="18" charset="0"/>
                <a:cs typeface="Times New Roman" panose="02020603050405020304" pitchFamily="18" charset="0"/>
              </a:rPr>
              <a:t>»</a:t>
            </a:r>
            <a:r>
              <a:rPr lang="uz-Latn-UZ" sz="3200" b="1" i="1" dirty="0">
                <a:solidFill>
                  <a:srgbClr val="002060"/>
                </a:solidFill>
                <a:latin typeface="Times New Roman" panose="02020603050405020304" pitchFamily="18" charset="0"/>
                <a:cs typeface="Times New Roman" panose="02020603050405020304" pitchFamily="18" charset="0"/>
              </a:rPr>
              <a:t>. </a:t>
            </a:r>
            <a:r>
              <a:rPr lang="uz-Latn-UZ" sz="3200" b="1" dirty="0">
                <a:solidFill>
                  <a:srgbClr val="002060"/>
                </a:solidFill>
                <a:latin typeface="Times New Roman" panose="02020603050405020304" pitchFamily="18" charset="0"/>
                <a:cs typeface="Times New Roman" panose="02020603050405020304" pitchFamily="18" charset="0"/>
              </a:rPr>
              <a:t> Ushbu gapdagi hosila ma’no referenti metafora hosil qiluvchi ma’no bilan  bog‘liq holda sodir bo‘lgan. Chunki uni atovchi shaxs er va o‘rtoq atamalarini o‘zaro o‘xshash hisoblagan. </a:t>
            </a:r>
            <a:endParaRPr lang="ru-RU" sz="3200" b="1" dirty="0">
              <a:solidFill>
                <a:srgbClr val="002060"/>
              </a:solidFill>
              <a:latin typeface="Times New Roman" panose="02020603050405020304" pitchFamily="18" charset="0"/>
              <a:cs typeface="Times New Roman" panose="02020603050405020304" pitchFamily="18" charset="0"/>
            </a:endParaRPr>
          </a:p>
          <a:p>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31147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lgGrid">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19625454"/>
              </p:ext>
            </p:extLst>
          </p:nvPr>
        </p:nvGraphicFramePr>
        <p:xfrm>
          <a:off x="188686" y="365125"/>
          <a:ext cx="11165114" cy="5811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00397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333829" y="261257"/>
            <a:ext cx="11582400" cy="6284686"/>
          </a:xfrm>
        </p:spPr>
        <p:txBody>
          <a:bodyPr>
            <a:noAutofit/>
          </a:bodyPr>
          <a:lstStyle/>
          <a:p>
            <a:r>
              <a:rPr lang="en-US" sz="3200" b="1" dirty="0">
                <a:solidFill>
                  <a:srgbClr val="002060"/>
                </a:solidFill>
                <a:latin typeface="Times New Roman" panose="02020603050405020304" pitchFamily="18" charset="0"/>
                <a:cs typeface="Times New Roman" panose="02020603050405020304" pitchFamily="18" charset="0"/>
              </a:rPr>
              <a:t>Professor </a:t>
            </a:r>
            <a:r>
              <a:rPr lang="en-US" sz="3200" b="1" dirty="0" err="1">
                <a:solidFill>
                  <a:srgbClr val="002060"/>
                </a:solidFill>
                <a:latin typeface="Times New Roman" panose="02020603050405020304" pitchFamily="18" charset="0"/>
                <a:cs typeface="Times New Roman" panose="02020603050405020304" pitchFamily="18" charset="0"/>
              </a:rPr>
              <a:t>Mirtojiyevning</a:t>
            </a:r>
            <a:r>
              <a:rPr lang="en-US" sz="3200" b="1" dirty="0">
                <a:solidFill>
                  <a:srgbClr val="002060"/>
                </a:solidFill>
                <a:latin typeface="Times New Roman" panose="02020603050405020304" pitchFamily="18" charset="0"/>
                <a:cs typeface="Times New Roman" panose="02020603050405020304" pitchFamily="18" charset="0"/>
              </a:rPr>
              <a:t> </a:t>
            </a:r>
            <a:r>
              <a:rPr lang="en-US" sz="3200" b="1" dirty="0" err="1">
                <a:solidFill>
                  <a:srgbClr val="002060"/>
                </a:solidFill>
                <a:latin typeface="Times New Roman" panose="02020603050405020304" pitchFamily="18" charset="0"/>
                <a:cs typeface="Times New Roman" panose="02020603050405020304" pitchFamily="18" charset="0"/>
              </a:rPr>
              <a:t>o‘rganishi</a:t>
            </a:r>
            <a:r>
              <a:rPr lang="en-US" sz="3200" b="1" dirty="0">
                <a:solidFill>
                  <a:srgbClr val="002060"/>
                </a:solidFill>
                <a:latin typeface="Times New Roman" panose="02020603050405020304" pitchFamily="18" charset="0"/>
                <a:cs typeface="Times New Roman" panose="02020603050405020304" pitchFamily="18" charset="0"/>
              </a:rPr>
              <a:t> </a:t>
            </a:r>
            <a:r>
              <a:rPr lang="en-US" sz="3200" b="1" dirty="0" err="1">
                <a:solidFill>
                  <a:srgbClr val="002060"/>
                </a:solidFill>
                <a:latin typeface="Times New Roman" panose="02020603050405020304" pitchFamily="18" charset="0"/>
                <a:cs typeface="Times New Roman" panose="02020603050405020304" pitchFamily="18" charset="0"/>
              </a:rPr>
              <a:t>natijasiga</a:t>
            </a:r>
            <a:r>
              <a:rPr lang="en-US" sz="3200" b="1" dirty="0">
                <a:solidFill>
                  <a:srgbClr val="002060"/>
                </a:solidFill>
                <a:latin typeface="Times New Roman" panose="02020603050405020304" pitchFamily="18" charset="0"/>
                <a:cs typeface="Times New Roman" panose="02020603050405020304" pitchFamily="18" charset="0"/>
              </a:rPr>
              <a:t> </a:t>
            </a:r>
            <a:r>
              <a:rPr lang="en-US" sz="3200" b="1" dirty="0" err="1">
                <a:solidFill>
                  <a:srgbClr val="002060"/>
                </a:solidFill>
                <a:latin typeface="Times New Roman" panose="02020603050405020304" pitchFamily="18" charset="0"/>
                <a:cs typeface="Times New Roman" panose="02020603050405020304" pitchFamily="18" charset="0"/>
              </a:rPr>
              <a:t>ko‘ra</a:t>
            </a:r>
            <a:r>
              <a:rPr lang="en-US" sz="3200" b="1" dirty="0">
                <a:solidFill>
                  <a:srgbClr val="002060"/>
                </a:solidFill>
                <a:latin typeface="Times New Roman" panose="02020603050405020304" pitchFamily="18" charset="0"/>
                <a:cs typeface="Times New Roman" panose="02020603050405020304" pitchFamily="18" charset="0"/>
              </a:rPr>
              <a:t> </a:t>
            </a:r>
            <a:r>
              <a:rPr lang="uz-Latn-UZ" sz="3200" b="1" dirty="0">
                <a:solidFill>
                  <a:srgbClr val="002060"/>
                </a:solidFill>
                <a:latin typeface="Times New Roman" panose="02020603050405020304" pitchFamily="18" charset="0"/>
                <a:cs typeface="Times New Roman" panose="02020603050405020304" pitchFamily="18" charset="0"/>
              </a:rPr>
              <a:t>hosila ma’no sinekdoxa, vazifadoshlik va tobelilik natijasida evfemizm hodisasini vujudga kelmaydi </a:t>
            </a:r>
            <a:r>
              <a:rPr lang="en-US" sz="3200" b="1" dirty="0" err="1">
                <a:solidFill>
                  <a:srgbClr val="002060"/>
                </a:solidFill>
                <a:latin typeface="Times New Roman" panose="02020603050405020304" pitchFamily="18" charset="0"/>
                <a:cs typeface="Times New Roman" panose="02020603050405020304" pitchFamily="18" charset="0"/>
              </a:rPr>
              <a:t>degan</a:t>
            </a:r>
            <a:r>
              <a:rPr lang="en-US" sz="3200" b="1" dirty="0">
                <a:solidFill>
                  <a:srgbClr val="002060"/>
                </a:solidFill>
                <a:latin typeface="Times New Roman" panose="02020603050405020304" pitchFamily="18" charset="0"/>
                <a:cs typeface="Times New Roman" panose="02020603050405020304" pitchFamily="18" charset="0"/>
              </a:rPr>
              <a:t> </a:t>
            </a:r>
            <a:r>
              <a:rPr lang="en-US" sz="3200" b="1" dirty="0" err="1">
                <a:solidFill>
                  <a:srgbClr val="002060"/>
                </a:solidFill>
                <a:latin typeface="Times New Roman" panose="02020603050405020304" pitchFamily="18" charset="0"/>
                <a:cs typeface="Times New Roman" panose="02020603050405020304" pitchFamily="18" charset="0"/>
              </a:rPr>
              <a:t>edi</a:t>
            </a:r>
            <a:r>
              <a:rPr lang="uz-Latn-UZ" sz="3200" b="1" dirty="0">
                <a:solidFill>
                  <a:srgbClr val="002060"/>
                </a:solidFill>
                <a:latin typeface="Times New Roman" panose="02020603050405020304" pitchFamily="18" charset="0"/>
                <a:cs typeface="Times New Roman" panose="02020603050405020304" pitchFamily="18" charset="0"/>
              </a:rPr>
              <a:t>. Ammo biz bu fikrlarga qo‘shila olmaymiz. Fikrimizni quydagi misollar orqali bayoq qilsak: </a:t>
            </a:r>
            <a:r>
              <a:rPr lang="uz-Cyrl-UZ" sz="3200" b="1" i="1" dirty="0">
                <a:solidFill>
                  <a:srgbClr val="002060"/>
                </a:solidFill>
                <a:latin typeface="Times New Roman" panose="02020603050405020304" pitchFamily="18" charset="0"/>
                <a:cs typeface="Times New Roman" panose="02020603050405020304" pitchFamily="18" charset="0"/>
              </a:rPr>
              <a:t>«…</a:t>
            </a:r>
            <a:r>
              <a:rPr lang="uz-Latn-UZ" sz="3200" b="1" i="1" dirty="0">
                <a:solidFill>
                  <a:srgbClr val="002060"/>
                </a:solidFill>
                <a:latin typeface="Times New Roman" panose="02020603050405020304" pitchFamily="18" charset="0"/>
                <a:cs typeface="Times New Roman" panose="02020603050405020304" pitchFamily="18" charset="0"/>
              </a:rPr>
              <a:t>Bashirjon </a:t>
            </a:r>
            <a:r>
              <a:rPr lang="uz-Latn-UZ" sz="3200" b="1" i="1" u="sng" dirty="0">
                <a:solidFill>
                  <a:srgbClr val="002060"/>
                </a:solidFill>
                <a:latin typeface="Times New Roman" panose="02020603050405020304" pitchFamily="18" charset="0"/>
                <a:cs typeface="Times New Roman" panose="02020603050405020304" pitchFamily="18" charset="0"/>
              </a:rPr>
              <a:t>tirnoqqa zor</a:t>
            </a:r>
            <a:r>
              <a:rPr lang="uz-Latn-UZ" sz="3200" b="1" i="1" dirty="0">
                <a:solidFill>
                  <a:srgbClr val="002060"/>
                </a:solidFill>
                <a:latin typeface="Times New Roman" panose="02020603050405020304" pitchFamily="18" charset="0"/>
                <a:cs typeface="Times New Roman" panose="02020603050405020304" pitchFamily="18" charset="0"/>
              </a:rPr>
              <a:t>, xotini har gal homilador bo’lganda xudoga nola qilib, xotinining omon-eson ko‘z yorishini kutadi. Ammo Zevarxon homila yetilmay bola tashlaydi</a:t>
            </a:r>
            <a:r>
              <a:rPr lang="uz-Cyrl-UZ" sz="3200" b="1" i="1" dirty="0">
                <a:solidFill>
                  <a:srgbClr val="002060"/>
                </a:solidFill>
                <a:latin typeface="Times New Roman" panose="02020603050405020304" pitchFamily="18" charset="0"/>
                <a:cs typeface="Times New Roman" panose="02020603050405020304" pitchFamily="18" charset="0"/>
              </a:rPr>
              <a:t>»</a:t>
            </a:r>
            <a:r>
              <a:rPr lang="uz-Latn-UZ" sz="3200" b="1" i="1" dirty="0">
                <a:solidFill>
                  <a:srgbClr val="002060"/>
                </a:solidFill>
                <a:latin typeface="Times New Roman" panose="02020603050405020304" pitchFamily="18" charset="0"/>
                <a:cs typeface="Times New Roman" panose="02020603050405020304" pitchFamily="18" charset="0"/>
              </a:rPr>
              <a:t>. </a:t>
            </a:r>
            <a:r>
              <a:rPr lang="uz-Latn-UZ" sz="3200" b="1" dirty="0">
                <a:solidFill>
                  <a:srgbClr val="002060"/>
                </a:solidFill>
                <a:latin typeface="Times New Roman" panose="02020603050405020304" pitchFamily="18" charset="0"/>
                <a:cs typeface="Times New Roman" panose="02020603050405020304" pitchFamily="18" charset="0"/>
              </a:rPr>
              <a:t>Ushbu gapda qo‘llanilgan tirnoqqa zor iborasi farzand ma’nosi ifodalagan va sinekdoxa orqali ma’no ko‘chishiga misol bo‘la oladi. Yuqoridagi gapdagi denotativ ma’no tushunchani yumshoqroq ifodalashga xizmat qilgan. </a:t>
            </a:r>
            <a:endParaRPr lang="ru-RU"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46800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41503595"/>
              </p:ext>
            </p:extLst>
          </p:nvPr>
        </p:nvGraphicFramePr>
        <p:xfrm>
          <a:off x="1" y="188686"/>
          <a:ext cx="11353800" cy="5988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33827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69646185"/>
              </p:ext>
            </p:extLst>
          </p:nvPr>
        </p:nvGraphicFramePr>
        <p:xfrm>
          <a:off x="333829" y="377371"/>
          <a:ext cx="11611428" cy="6270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Объект 2"/>
          <p:cNvSpPr>
            <a:spLocks noGrp="1"/>
          </p:cNvSpPr>
          <p:nvPr>
            <p:ph idx="1"/>
          </p:nvPr>
        </p:nvSpPr>
        <p:spPr>
          <a:xfrm>
            <a:off x="475343" y="1578882"/>
            <a:ext cx="10515600" cy="4351338"/>
          </a:xfrm>
        </p:spPr>
        <p:txBody>
          <a:bodyPr/>
          <a:lstStyle/>
          <a:p>
            <a:endParaRPr lang="en-US" dirty="0" smtClean="0"/>
          </a:p>
          <a:p>
            <a:endParaRPr lang="en-US" dirty="0"/>
          </a:p>
          <a:p>
            <a:endParaRPr lang="ru-RU" dirty="0"/>
          </a:p>
        </p:txBody>
      </p:sp>
    </p:spTree>
    <p:extLst>
      <p:ext uri="{BB962C8B-B14F-4D97-AF65-F5344CB8AC3E}">
        <p14:creationId xmlns:p14="http://schemas.microsoft.com/office/powerpoint/2010/main" val="12549285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362857" y="566057"/>
            <a:ext cx="10990943" cy="5610906"/>
          </a:xfrm>
        </p:spPr>
        <p:txBody>
          <a:bodyPr>
            <a:normAutofit fontScale="92500" lnSpcReduction="10000"/>
          </a:bodyPr>
          <a:lstStyle/>
          <a:p>
            <a:r>
              <a:rPr lang="uz-Latn-UZ" sz="3600" b="1" dirty="0">
                <a:latin typeface="Times New Roman" panose="02020603050405020304" pitchFamily="18" charset="0"/>
                <a:cs typeface="Times New Roman" panose="02020603050405020304" pitchFamily="18" charset="0"/>
              </a:rPr>
              <a:t>So‘z shaklidagi evfemik vosita. </a:t>
            </a:r>
            <a:r>
              <a:rPr lang="uz-Latn-UZ" sz="3600" dirty="0">
                <a:latin typeface="Times New Roman" panose="02020603050405020304" pitchFamily="18" charset="0"/>
                <a:cs typeface="Times New Roman" panose="02020603050405020304" pitchFamily="18" charset="0"/>
              </a:rPr>
              <a:t>So‘z holidagi evfemizmlarda bir so‘z boshqa so‘zsiz hosila ma’no ifodalaydi. Masalan, </a:t>
            </a:r>
            <a:r>
              <a:rPr lang="uz-Cyrl-UZ" sz="3600" i="1" dirty="0">
                <a:latin typeface="Times New Roman" panose="02020603050405020304" pitchFamily="18" charset="0"/>
                <a:cs typeface="Times New Roman" panose="02020603050405020304" pitchFamily="18" charset="0"/>
              </a:rPr>
              <a:t>«…</a:t>
            </a:r>
            <a:r>
              <a:rPr lang="uz-Latn-UZ" sz="3600" i="1" dirty="0">
                <a:latin typeface="Times New Roman" panose="02020603050405020304" pitchFamily="18" charset="0"/>
                <a:cs typeface="Times New Roman" panose="02020603050405020304" pitchFamily="18" charset="0"/>
              </a:rPr>
              <a:t>Ana shu xo‘rozni, qirqta xotinni olib qo‘yib, Xudoyorxonga o‘xshab yotaverasanmi, juvonmarg, don topib kelmaganingga yarasha anavu ochofat tovuqlaringning ko‘nglini olsang-chi, qirilgur, deb qarg‘agan shu polosonlikning </a:t>
            </a:r>
            <a:r>
              <a:rPr lang="uz-Latn-UZ" sz="3600" b="1" i="1" u="sng" dirty="0">
                <a:latin typeface="Times New Roman" panose="02020603050405020304" pitchFamily="18" charset="0"/>
                <a:cs typeface="Times New Roman" panose="02020603050405020304" pitchFamily="18" charset="0"/>
              </a:rPr>
              <a:t>zaifasi</a:t>
            </a:r>
            <a:r>
              <a:rPr lang="uz-Latn-UZ" sz="3600" i="1" dirty="0">
                <a:latin typeface="Times New Roman" panose="02020603050405020304" pitchFamily="18" charset="0"/>
                <a:cs typeface="Times New Roman" panose="02020603050405020304" pitchFamily="18" charset="0"/>
              </a:rPr>
              <a:t> edi</a:t>
            </a:r>
            <a:r>
              <a:rPr lang="uz-Cyrl-UZ" sz="3600" i="1" dirty="0">
                <a:latin typeface="Times New Roman" panose="02020603050405020304" pitchFamily="18" charset="0"/>
                <a:cs typeface="Times New Roman" panose="02020603050405020304" pitchFamily="18" charset="0"/>
              </a:rPr>
              <a:t>»</a:t>
            </a:r>
            <a:r>
              <a:rPr lang="uz-Latn-UZ" sz="3600" i="1" dirty="0">
                <a:latin typeface="Times New Roman" panose="02020603050405020304" pitchFamily="18" charset="0"/>
                <a:cs typeface="Times New Roman" panose="02020603050405020304" pitchFamily="18" charset="0"/>
              </a:rPr>
              <a:t>.</a:t>
            </a:r>
            <a:r>
              <a:rPr lang="uz-Latn-UZ" sz="3600" dirty="0">
                <a:latin typeface="Times New Roman" panose="02020603050405020304" pitchFamily="18" charset="0"/>
                <a:cs typeface="Times New Roman" panose="02020603050405020304" pitchFamily="18" charset="0"/>
              </a:rPr>
              <a:t>  Ushbu gapda bir zaifa so‘zi orqali ayol, ojiza kabi evfemik ma’no ifodalagan. Bundan tashqari, yara so‘zi ham dard ma’nosini ifodalashi mumkin. Buni quyidagi gaplarda ham ko‘rishimiz mumkin. </a:t>
            </a:r>
            <a:r>
              <a:rPr lang="uz-Cyrl-UZ" sz="3600" i="1" dirty="0">
                <a:latin typeface="Times New Roman" panose="02020603050405020304" pitchFamily="18" charset="0"/>
                <a:cs typeface="Times New Roman" panose="02020603050405020304" pitchFamily="18" charset="0"/>
              </a:rPr>
              <a:t>«…</a:t>
            </a:r>
            <a:r>
              <a:rPr lang="uz-Latn-UZ" sz="3600" i="1" dirty="0">
                <a:latin typeface="Times New Roman" panose="02020603050405020304" pitchFamily="18" charset="0"/>
                <a:cs typeface="Times New Roman" panose="02020603050405020304" pitchFamily="18" charset="0"/>
              </a:rPr>
              <a:t>Eng yaxshi maktubingizni o‘qisam ham, qulog‘imda avvalgi so‘zlaringiz yangrab turadi. </a:t>
            </a:r>
            <a:r>
              <a:rPr lang="en-US" sz="3600" i="1" dirty="0" err="1">
                <a:latin typeface="Times New Roman" panose="02020603050405020304" pitchFamily="18" charset="0"/>
                <a:cs typeface="Times New Roman" panose="02020603050405020304" pitchFamily="18" charset="0"/>
              </a:rPr>
              <a:t>Ularning</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ko‘nglimda</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qoldirgan</a:t>
            </a:r>
            <a:r>
              <a:rPr lang="en-US" sz="3600" i="1" dirty="0">
                <a:latin typeface="Times New Roman" panose="02020603050405020304" pitchFamily="18" charset="0"/>
                <a:cs typeface="Times New Roman" panose="02020603050405020304" pitchFamily="18" charset="0"/>
              </a:rPr>
              <a:t> </a:t>
            </a:r>
            <a:r>
              <a:rPr lang="en-US" sz="3600" i="1" u="sng" dirty="0" err="1">
                <a:latin typeface="Times New Roman" panose="02020603050405020304" pitchFamily="18" charset="0"/>
                <a:cs typeface="Times New Roman" panose="02020603050405020304" pitchFamily="18" charset="0"/>
              </a:rPr>
              <a:t>yarasi</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butun</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umrimga</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yetadi</a:t>
            </a:r>
            <a:r>
              <a:rPr lang="en-US" sz="3600" i="1" dirty="0">
                <a:latin typeface="Times New Roman" panose="02020603050405020304" pitchFamily="18" charset="0"/>
                <a:cs typeface="Times New Roman" panose="02020603050405020304" pitchFamily="18" charset="0"/>
              </a:rPr>
              <a:t>, - </a:t>
            </a:r>
            <a:r>
              <a:rPr lang="en-US" sz="3600" i="1" dirty="0" err="1">
                <a:latin typeface="Times New Roman" panose="02020603050405020304" pitchFamily="18" charset="0"/>
                <a:cs typeface="Times New Roman" panose="02020603050405020304" pitchFamily="18" charset="0"/>
              </a:rPr>
              <a:t>dedim</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norozi</a:t>
            </a:r>
            <a:r>
              <a:rPr lang="en-US" sz="3600" i="1" dirty="0">
                <a:latin typeface="Times New Roman" panose="02020603050405020304" pitchFamily="18" charset="0"/>
                <a:cs typeface="Times New Roman" panose="02020603050405020304" pitchFamily="18" charset="0"/>
              </a:rPr>
              <a:t> </a:t>
            </a:r>
            <a:r>
              <a:rPr lang="en-US" sz="3600" i="1" dirty="0" err="1">
                <a:latin typeface="Times New Roman" panose="02020603050405020304" pitchFamily="18" charset="0"/>
                <a:cs typeface="Times New Roman" panose="02020603050405020304" pitchFamily="18" charset="0"/>
              </a:rPr>
              <a:t>oxangda</a:t>
            </a:r>
            <a:r>
              <a:rPr lang="uz-Cyrl-UZ" sz="3600" i="1" dirty="0">
                <a:latin typeface="Times New Roman" panose="02020603050405020304" pitchFamily="18" charset="0"/>
                <a:cs typeface="Times New Roman" panose="02020603050405020304" pitchFamily="18" charset="0"/>
              </a:rPr>
              <a:t>»</a:t>
            </a:r>
            <a:r>
              <a:rPr lang="en-US" sz="3600" i="1" dirty="0">
                <a:latin typeface="Times New Roman" panose="02020603050405020304" pitchFamily="18" charset="0"/>
                <a:cs typeface="Times New Roman" panose="02020603050405020304" pitchFamily="18" charset="0"/>
              </a:rPr>
              <a:t>.</a:t>
            </a:r>
            <a:endParaRPr lang="ru-RU" sz="36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7404878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pattFill prst="dotDmnd">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1845834843"/>
              </p:ext>
            </p:extLst>
          </p:nvPr>
        </p:nvGraphicFramePr>
        <p:xfrm>
          <a:off x="0" y="478970"/>
          <a:ext cx="11353800" cy="5921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8240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dotDmnd">
          <a:fgClr>
            <a:schemeClr val="accent6">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sp>
        <p:nvSpPr>
          <p:cNvPr id="3" name="Объект 2"/>
          <p:cNvSpPr>
            <a:spLocks noGrp="1"/>
          </p:cNvSpPr>
          <p:nvPr>
            <p:ph idx="1"/>
          </p:nvPr>
        </p:nvSpPr>
        <p:spPr>
          <a:xfrm>
            <a:off x="130629" y="261257"/>
            <a:ext cx="11945256" cy="6284686"/>
          </a:xfrm>
          <a:solidFill>
            <a:schemeClr val="accent1">
              <a:lumMod val="20000"/>
              <a:lumOff val="80000"/>
            </a:schemeClr>
          </a:solidFill>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ctr"/>
            <a:r>
              <a:rPr lang="en-US" b="1" dirty="0" smtClean="0">
                <a:ln w="0"/>
                <a:solidFill>
                  <a:srgbClr val="00206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DISSERTATSIYASI MAVZUSINING DOLZARBLIGI VA ZARURATI:</a:t>
            </a:r>
          </a:p>
          <a:p>
            <a:pPr algn="just"/>
            <a:r>
              <a:rPr lang="ru-RU" b="1" dirty="0" err="1" smtClean="0">
                <a:solidFill>
                  <a:schemeClr val="tx1"/>
                </a:solidFill>
                <a:latin typeface="Times New Roman" panose="02020603050405020304" pitchFamily="18" charset="0"/>
                <a:cs typeface="Times New Roman" panose="02020603050405020304" pitchFamily="18" charset="0"/>
              </a:rPr>
              <a:t>Dunyoda</a:t>
            </a:r>
            <a:r>
              <a:rPr lang="ru-RU" b="1" dirty="0" smtClean="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hozirgi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kunda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lingvistika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sohasida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tilning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funksional-uslubiy</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aspektda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keng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miqyosida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o‘rganish</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tez</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sur’atda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rivojlanib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borayotgan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tarmoqlardan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hisoblanib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kelmoqda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Bundan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tashqari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jahon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filologlari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birliklarining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turli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funksional-uslublar</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sathida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qo‘llanshini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tadqiq</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etishga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alohida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ahamiyat</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qaratilmoqda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Hozirgi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kunda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matnni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o‘rganish</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alohida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sohaga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aylanib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matn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tilini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ahamiyati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oshib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borgani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sari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uni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chuqur</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o‘rganish</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talabi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ham</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oshmoqda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Jahon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tilshunosligida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matnlar</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aniqrog‘i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xotira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matnini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lingvistik</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tahlil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qilishga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funksional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yondashuv</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asosida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birliklarining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ma’no</a:t>
            </a:r>
            <a:r>
              <a:rPr lang="ru-RU" b="1" dirty="0">
                <a:solidFill>
                  <a:schemeClr val="tx1"/>
                </a:solidFill>
                <a:latin typeface="Times New Roman" panose="02020603050405020304" pitchFamily="18" charset="0"/>
                <a:cs typeface="Times New Roman" panose="02020603050405020304" pitchFamily="18" charset="0"/>
              </a:rPr>
              <a:t>(</a:t>
            </a:r>
            <a:r>
              <a:rPr lang="ru-RU" b="1" dirty="0" err="1">
                <a:solidFill>
                  <a:schemeClr val="tx1"/>
                </a:solidFill>
                <a:latin typeface="Times New Roman" panose="02020603050405020304" pitchFamily="18" charset="0"/>
                <a:cs typeface="Times New Roman" panose="02020603050405020304" pitchFamily="18" charset="0"/>
              </a:rPr>
              <a:t>sematika</a:t>
            </a:r>
            <a:r>
              <a:rPr lang="ru-RU" b="1" dirty="0">
                <a:solidFill>
                  <a:schemeClr val="tx1"/>
                </a:solidFill>
                <a:latin typeface="Times New Roman" panose="02020603050405020304" pitchFamily="18" charset="0"/>
                <a:cs typeface="Times New Roman" panose="02020603050405020304" pitchFamily="18" charset="0"/>
              </a:rPr>
              <a:t>)</a:t>
            </a:r>
            <a:r>
              <a:rPr lang="ru-RU" b="1" dirty="0" err="1">
                <a:solidFill>
                  <a:schemeClr val="tx1"/>
                </a:solidFill>
                <a:latin typeface="Times New Roman" panose="02020603050405020304" pitchFamily="18" charset="0"/>
                <a:cs typeface="Times New Roman" panose="02020603050405020304" pitchFamily="18" charset="0"/>
              </a:rPr>
              <a:t>si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shakl</a:t>
            </a:r>
            <a:r>
              <a:rPr lang="ru-RU" b="1" dirty="0">
                <a:solidFill>
                  <a:schemeClr val="tx1"/>
                </a:solidFill>
                <a:latin typeface="Times New Roman" panose="02020603050405020304" pitchFamily="18" charset="0"/>
                <a:cs typeface="Times New Roman" panose="02020603050405020304" pitchFamily="18" charset="0"/>
              </a:rPr>
              <a:t>(</a:t>
            </a:r>
            <a:r>
              <a:rPr lang="ru-RU" b="1" dirty="0" err="1">
                <a:solidFill>
                  <a:schemeClr val="tx1"/>
                </a:solidFill>
                <a:latin typeface="Times New Roman" panose="02020603050405020304" pitchFamily="18" charset="0"/>
                <a:cs typeface="Times New Roman" panose="02020603050405020304" pitchFamily="18" charset="0"/>
              </a:rPr>
              <a:t>struktura</a:t>
            </a:r>
            <a:r>
              <a:rPr lang="ru-RU" b="1" dirty="0">
                <a:solidFill>
                  <a:schemeClr val="tx1"/>
                </a:solidFill>
                <a:latin typeface="Times New Roman" panose="02020603050405020304" pitchFamily="18" charset="0"/>
                <a:cs typeface="Times New Roman" panose="02020603050405020304" pitchFamily="18" charset="0"/>
              </a:rPr>
              <a:t>)i, </a:t>
            </a:r>
            <a:r>
              <a:rPr lang="ru-RU" b="1" dirty="0" err="1">
                <a:solidFill>
                  <a:schemeClr val="tx1"/>
                </a:solidFill>
                <a:latin typeface="Times New Roman" panose="02020603050405020304" pitchFamily="18" charset="0"/>
                <a:cs typeface="Times New Roman" panose="02020603050405020304" pitchFamily="18" charset="0"/>
              </a:rPr>
              <a:t>ularning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matn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jumalalarni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hosil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qilishdagi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vazifasidan</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kelib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chiqib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o‘rganiladi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Ushbu</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funksiyani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bajarishda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birligining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semantikasi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shakli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uni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matnini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vujudga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keltiruvchi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vositaga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aylanadi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Tilshunoslikda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ham</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so‘z</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turkumlari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va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ularning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ma’noviy</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guruhlaring</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funksional</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uslublar</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doirasida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qo‘llanishi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tahlili</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alohida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ahamiyat</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kasb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etsa-da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bu</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borada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maxsus</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tadqiqotlar</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amalga</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oshirish</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dolzarb</a:t>
            </a:r>
            <a:r>
              <a:rPr lang="ru-RU" b="1" dirty="0">
                <a:solidFill>
                  <a:schemeClr val="tx1"/>
                </a:solidFill>
                <a:latin typeface="Times New Roman" panose="02020603050405020304" pitchFamily="18" charset="0"/>
                <a:cs typeface="Times New Roman" panose="02020603050405020304" pitchFamily="18" charset="0"/>
              </a:rPr>
              <a:t> </a:t>
            </a:r>
            <a:r>
              <a:rPr lang="ru-RU" b="1" dirty="0" err="1">
                <a:solidFill>
                  <a:schemeClr val="tx1"/>
                </a:solidFill>
                <a:latin typeface="Times New Roman" panose="02020603050405020304" pitchFamily="18" charset="0"/>
                <a:cs typeface="Times New Roman" panose="02020603050405020304" pitchFamily="18" charset="0"/>
              </a:rPr>
              <a:t>hisoblanadi</a:t>
            </a:r>
            <a:r>
              <a:rPr lang="ru-RU" b="1" dirty="0">
                <a:solidFill>
                  <a:schemeClr val="tx1"/>
                </a:solidFill>
                <a:latin typeface="Times New Roman" panose="02020603050405020304" pitchFamily="18" charset="0"/>
                <a:cs typeface="Times New Roman" panose="02020603050405020304" pitchFamily="18" charset="0"/>
              </a:rPr>
              <a:t>.</a:t>
            </a:r>
          </a:p>
          <a:p>
            <a:pPr marL="0" indent="0">
              <a:buNone/>
            </a:pPr>
            <a:endParaRPr lang="ru-RU" dirty="0"/>
          </a:p>
        </p:txBody>
      </p:sp>
    </p:spTree>
    <p:extLst>
      <p:ext uri="{BB962C8B-B14F-4D97-AF65-F5344CB8AC3E}">
        <p14:creationId xmlns:p14="http://schemas.microsoft.com/office/powerpoint/2010/main" val="38726714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72985023"/>
              </p:ext>
            </p:extLst>
          </p:nvPr>
        </p:nvGraphicFramePr>
        <p:xfrm>
          <a:off x="566057" y="537029"/>
          <a:ext cx="10787743" cy="563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75020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latin typeface="Times New Roman" panose="02020603050405020304" pitchFamily="18" charset="0"/>
                <a:cs typeface="Times New Roman" panose="02020603050405020304" pitchFamily="18" charset="0"/>
              </a:rPr>
              <a:t>II. XOTIRA MATNLARINING TIPALOGIK XUSUSIYATLARI.</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2.1 </a:t>
            </a:r>
            <a:r>
              <a:rPr lang="en-US" sz="2800" b="1" dirty="0" err="1">
                <a:latin typeface="Times New Roman" panose="02020603050405020304" pitchFamily="18" charset="0"/>
                <a:cs typeface="Times New Roman" panose="02020603050405020304" pitchFamily="18" charset="0"/>
              </a:rPr>
              <a:t>Xotira</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matnlarining</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tipalogik</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bo‘linishlari</a:t>
            </a:r>
            <a:r>
              <a:rPr lang="en-US" sz="2800" b="1"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76879044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32045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88686"/>
            <a:ext cx="10515600" cy="943427"/>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a:t>2.2 </a:t>
            </a:r>
            <a:r>
              <a:rPr lang="en-US" b="1" dirty="0" err="1"/>
              <a:t>Xotira</a:t>
            </a:r>
            <a:r>
              <a:rPr lang="en-US" b="1" dirty="0"/>
              <a:t> </a:t>
            </a:r>
            <a:r>
              <a:rPr lang="en-US" b="1" dirty="0" err="1"/>
              <a:t>matnlarining</a:t>
            </a:r>
            <a:r>
              <a:rPr lang="en-US" b="1" dirty="0"/>
              <a:t> </a:t>
            </a:r>
            <a:r>
              <a:rPr lang="en-US" b="1" dirty="0" err="1"/>
              <a:t>sintaktik</a:t>
            </a:r>
            <a:r>
              <a:rPr lang="en-US" b="1" dirty="0"/>
              <a:t> </a:t>
            </a:r>
            <a:r>
              <a:rPr lang="en-US" b="1" dirty="0" err="1"/>
              <a:t>xususiyatlari</a:t>
            </a:r>
            <a:r>
              <a:rPr lang="en-US" b="1" dirty="0"/>
              <a:t>.</a:t>
            </a:r>
            <a:r>
              <a:rPr lang="ru-RU" dirty="0"/>
              <a:t/>
            </a:r>
            <a:br>
              <a:rPr lang="ru-RU" dirty="0"/>
            </a:br>
            <a:endParaRPr lang="ru-RU" dirty="0"/>
          </a:p>
        </p:txBody>
      </p:sp>
      <p:sp>
        <p:nvSpPr>
          <p:cNvPr id="3" name="Объект 2"/>
          <p:cNvSpPr>
            <a:spLocks noGrp="1"/>
          </p:cNvSpPr>
          <p:nvPr>
            <p:ph idx="1"/>
          </p:nvPr>
        </p:nvSpPr>
        <p:spPr>
          <a:xfrm>
            <a:off x="362857" y="1248228"/>
            <a:ext cx="11379200" cy="5152571"/>
          </a:xfrm>
        </p:spPr>
        <p:style>
          <a:lnRef idx="1">
            <a:schemeClr val="accent1"/>
          </a:lnRef>
          <a:fillRef idx="2">
            <a:schemeClr val="accent1"/>
          </a:fillRef>
          <a:effectRef idx="1">
            <a:schemeClr val="accent1"/>
          </a:effectRef>
          <a:fontRef idx="minor">
            <a:schemeClr val="dk1"/>
          </a:fontRef>
        </p:style>
        <p:txBody>
          <a:bodyPr>
            <a:normAutofit/>
          </a:bodyPr>
          <a:lstStyle/>
          <a:p>
            <a:pPr marL="0" indent="0">
              <a:lnSpc>
                <a:spcPct val="100000"/>
              </a:lnSpc>
              <a:buNone/>
            </a:pPr>
            <a:r>
              <a:rPr lang="en-US" b="1" dirty="0" err="1">
                <a:solidFill>
                  <a:srgbClr val="002060"/>
                </a:solidFill>
                <a:latin typeface="Times New Roman" panose="02020603050405020304" pitchFamily="18" charset="0"/>
                <a:cs typeface="Times New Roman" panose="02020603050405020304" pitchFamily="18" charset="0"/>
              </a:rPr>
              <a:t>Sintaktik</a:t>
            </a:r>
            <a:r>
              <a:rPr lang="en-US" b="1" dirty="0">
                <a:solidFill>
                  <a:srgbClr val="002060"/>
                </a:solidFill>
                <a:latin typeface="Times New Roman" panose="02020603050405020304" pitchFamily="18" charset="0"/>
                <a:cs typeface="Times New Roman" panose="02020603050405020304" pitchFamily="18" charset="0"/>
              </a:rPr>
              <a:t> </a:t>
            </a:r>
            <a:r>
              <a:rPr lang="en-US" b="1" dirty="0" err="1">
                <a:solidFill>
                  <a:srgbClr val="002060"/>
                </a:solidFill>
                <a:latin typeface="Times New Roman" panose="02020603050405020304" pitchFamily="18" charset="0"/>
                <a:cs typeface="Times New Roman" panose="02020603050405020304" pitchFamily="18" charset="0"/>
              </a:rPr>
              <a:t>parallelizm</a:t>
            </a:r>
            <a:r>
              <a:rPr lang="en-US" b="1" dirty="0" smtClean="0">
                <a:solidFill>
                  <a:srgbClr val="002060"/>
                </a:solidFill>
                <a:latin typeface="Times New Roman" panose="02020603050405020304" pitchFamily="18" charset="0"/>
                <a:cs typeface="Times New Roman" panose="02020603050405020304" pitchFamily="18" charset="0"/>
              </a:rPr>
              <a:t>.</a:t>
            </a:r>
          </a:p>
          <a:p>
            <a:pPr marL="0" indent="0">
              <a:lnSpc>
                <a:spcPct val="100000"/>
              </a:lnSpc>
              <a:buNone/>
            </a:pPr>
            <a:r>
              <a:rPr lang="en-US" i="1" dirty="0">
                <a:solidFill>
                  <a:srgbClr val="002060"/>
                </a:solidFill>
                <a:latin typeface="Times New Roman" panose="02020603050405020304" pitchFamily="18" charset="0"/>
                <a:cs typeface="Times New Roman" panose="02020603050405020304" pitchFamily="18" charset="0"/>
              </a:rPr>
              <a:t>U </a:t>
            </a:r>
            <a:r>
              <a:rPr lang="en-US" i="1" dirty="0" err="1">
                <a:solidFill>
                  <a:srgbClr val="002060"/>
                </a:solidFill>
                <a:latin typeface="Times New Roman" panose="02020603050405020304" pitchFamily="18" charset="0"/>
                <a:cs typeface="Times New Roman" panose="02020603050405020304" pitchFamily="18" charset="0"/>
              </a:rPr>
              <a:t>olim</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shoir</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edi</a:t>
            </a:r>
            <a:r>
              <a:rPr lang="en-US" i="1" dirty="0">
                <a:solidFill>
                  <a:srgbClr val="002060"/>
                </a:solidFill>
                <a:latin typeface="Times New Roman" panose="02020603050405020304" pitchFamily="18" charset="0"/>
                <a:cs typeface="Times New Roman" panose="02020603050405020304" pitchFamily="18" charset="0"/>
              </a:rPr>
              <a:t>.</a:t>
            </a:r>
            <a:endParaRPr lang="ru-RU" dirty="0">
              <a:solidFill>
                <a:srgbClr val="002060"/>
              </a:solidFill>
              <a:latin typeface="Times New Roman" panose="02020603050405020304" pitchFamily="18" charset="0"/>
              <a:cs typeface="Times New Roman" panose="02020603050405020304" pitchFamily="18" charset="0"/>
            </a:endParaRPr>
          </a:p>
          <a:p>
            <a:pPr marL="0" indent="0">
              <a:lnSpc>
                <a:spcPct val="100000"/>
              </a:lnSpc>
              <a:buNone/>
            </a:pPr>
            <a:r>
              <a:rPr lang="en-US" i="1" dirty="0">
                <a:solidFill>
                  <a:srgbClr val="002060"/>
                </a:solidFill>
                <a:latin typeface="Times New Roman" panose="02020603050405020304" pitchFamily="18" charset="0"/>
                <a:cs typeface="Times New Roman" panose="02020603050405020304" pitchFamily="18" charset="0"/>
              </a:rPr>
              <a:t>U </a:t>
            </a:r>
            <a:r>
              <a:rPr lang="en-US" i="1" dirty="0" err="1">
                <a:solidFill>
                  <a:srgbClr val="002060"/>
                </a:solidFill>
                <a:latin typeface="Times New Roman" panose="02020603050405020304" pitchFamily="18" charset="0"/>
                <a:cs typeface="Times New Roman" panose="02020603050405020304" pitchFamily="18" charset="0"/>
              </a:rPr>
              <a:t>shoir</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olim</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edi</a:t>
            </a:r>
            <a:r>
              <a:rPr lang="en-US" i="1" dirty="0">
                <a:solidFill>
                  <a:srgbClr val="002060"/>
                </a:solidFill>
                <a:latin typeface="Times New Roman" panose="02020603050405020304" pitchFamily="18" charset="0"/>
                <a:cs typeface="Times New Roman" panose="02020603050405020304" pitchFamily="18" charset="0"/>
              </a:rPr>
              <a:t>.</a:t>
            </a:r>
            <a:endParaRPr lang="ru-RU" dirty="0">
              <a:solidFill>
                <a:srgbClr val="002060"/>
              </a:solidFill>
              <a:latin typeface="Times New Roman" panose="02020603050405020304" pitchFamily="18" charset="0"/>
              <a:cs typeface="Times New Roman" panose="02020603050405020304" pitchFamily="18" charset="0"/>
            </a:endParaRPr>
          </a:p>
          <a:p>
            <a:pPr marL="0" indent="0">
              <a:lnSpc>
                <a:spcPct val="100000"/>
              </a:lnSpc>
              <a:buNone/>
            </a:pPr>
            <a:r>
              <a:rPr lang="en-US" dirty="0" err="1">
                <a:solidFill>
                  <a:srgbClr val="002060"/>
                </a:solidFill>
                <a:latin typeface="Times New Roman" panose="02020603050405020304" pitchFamily="18" charset="0"/>
                <a:cs typeface="Times New Roman" panose="02020603050405020304" pitchFamily="18" charset="0"/>
              </a:rPr>
              <a:t>Ushbu</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misra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struktur</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parallelizm</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misol</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bo‘ladi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Ya’ni</a:t>
            </a:r>
            <a:r>
              <a:rPr lang="en-US" dirty="0">
                <a:solidFill>
                  <a:srgbClr val="002060"/>
                </a:solidFill>
                <a:latin typeface="Times New Roman" panose="02020603050405020304" pitchFamily="18" charset="0"/>
                <a:cs typeface="Times New Roman" panose="02020603050405020304" pitchFamily="18" charset="0"/>
              </a:rPr>
              <a:t> gap </a:t>
            </a:r>
            <a:r>
              <a:rPr lang="en-US" dirty="0" err="1">
                <a:solidFill>
                  <a:srgbClr val="002060"/>
                </a:solidFill>
                <a:latin typeface="Times New Roman" panose="02020603050405020304" pitchFamily="18" charset="0"/>
                <a:cs typeface="Times New Roman" panose="02020603050405020304" pitchFamily="18" charset="0"/>
              </a:rPr>
              <a:t>bo‘laklarining</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joylashuvi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bir</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xil</a:t>
            </a:r>
            <a:r>
              <a:rPr lang="en-US"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aniqlovchi+ega+kesim</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shaklida</a:t>
            </a:r>
            <a:r>
              <a:rPr lang="en-US" dirty="0">
                <a:solidFill>
                  <a:srgbClr val="002060"/>
                </a:solidFill>
                <a:latin typeface="Times New Roman" panose="02020603050405020304" pitchFamily="18" charset="0"/>
                <a:cs typeface="Times New Roman" panose="02020603050405020304" pitchFamily="18" charset="0"/>
              </a:rPr>
              <a:t> parallel </a:t>
            </a:r>
            <a:r>
              <a:rPr lang="en-US" dirty="0" err="1">
                <a:solidFill>
                  <a:srgbClr val="002060"/>
                </a:solidFill>
                <a:latin typeface="Times New Roman" panose="02020603050405020304" pitchFamily="18" charset="0"/>
                <a:cs typeface="Times New Roman" panose="02020603050405020304" pitchFamily="18" charset="0"/>
              </a:rPr>
              <a:t>shaklada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qo‘llanilgan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Struktur</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parallelizmda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qiyoslanayotgan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konstruksiyalar</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tarkibining</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bir-biriga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to‘liq</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mos</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kelishi</a:t>
            </a:r>
            <a:r>
              <a:rPr lang="en-US" dirty="0">
                <a:solidFill>
                  <a:srgbClr val="002060"/>
                </a:solidFill>
                <a:latin typeface="Times New Roman" panose="02020603050405020304" pitchFamily="18" charset="0"/>
                <a:cs typeface="Times New Roman" panose="02020603050405020304" pitchFamily="18" charset="0"/>
              </a:rPr>
              <a:t> – </a:t>
            </a:r>
            <a:r>
              <a:rPr lang="en-US" dirty="0" err="1">
                <a:solidFill>
                  <a:srgbClr val="002060"/>
                </a:solidFill>
                <a:latin typeface="Times New Roman" panose="02020603050405020304" pitchFamily="18" charset="0"/>
                <a:cs typeface="Times New Roman" panose="02020603050405020304" pitchFamily="18" charset="0"/>
              </a:rPr>
              <a:t>parallelligi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kuzatilgan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Yuqoridagi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misolimiz</a:t>
            </a:r>
            <a:r>
              <a:rPr lang="en-US"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olmosh+ot+ot+to‘liqsiz</a:t>
            </a:r>
            <a:r>
              <a:rPr lang="en-US" i="1" dirty="0">
                <a:solidFill>
                  <a:srgbClr val="002060"/>
                </a:solidFill>
                <a:latin typeface="Times New Roman" panose="02020603050405020304" pitchFamily="18" charset="0"/>
                <a:cs typeface="Times New Roman" panose="02020603050405020304" pitchFamily="18" charset="0"/>
              </a:rPr>
              <a:t> </a:t>
            </a:r>
            <a:r>
              <a:rPr lang="en-US" i="1" dirty="0" err="1">
                <a:solidFill>
                  <a:srgbClr val="002060"/>
                </a:solidFill>
                <a:latin typeface="Times New Roman" panose="02020603050405020304" pitchFamily="18" charset="0"/>
                <a:cs typeface="Times New Roman" panose="02020603050405020304" pitchFamily="18" charset="0"/>
              </a:rPr>
              <a:t>fe’l</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shaklidagi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morfologik</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qolibga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ega</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bo‘lib</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komponentlardagi</a:t>
            </a:r>
            <a:r>
              <a:rPr lang="en-US" dirty="0">
                <a:solidFill>
                  <a:srgbClr val="002060"/>
                </a:solidFill>
                <a:latin typeface="Times New Roman" panose="02020603050405020304" pitchFamily="18" charset="0"/>
                <a:cs typeface="Times New Roman" panose="02020603050405020304" pitchFamily="18" charset="0"/>
              </a:rPr>
              <a:t> gap </a:t>
            </a:r>
            <a:r>
              <a:rPr lang="en-US" dirty="0" err="1">
                <a:solidFill>
                  <a:srgbClr val="002060"/>
                </a:solidFill>
                <a:latin typeface="Times New Roman" panose="02020603050405020304" pitchFamily="18" charset="0"/>
                <a:cs typeface="Times New Roman" panose="02020603050405020304" pitchFamily="18" charset="0"/>
              </a:rPr>
              <a:t>bo‘laklari</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miqdorining</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teng</a:t>
            </a:r>
            <a:r>
              <a:rPr lang="en-US" dirty="0">
                <a:solidFill>
                  <a:srgbClr val="002060"/>
                </a:solidFill>
                <a:latin typeface="Times New Roman" panose="02020603050405020304" pitchFamily="18" charset="0"/>
                <a:cs typeface="Times New Roman" panose="02020603050405020304" pitchFamily="18" charset="0"/>
              </a:rPr>
              <a:t>.</a:t>
            </a:r>
            <a:r>
              <a:rPr lang="ru-RU" dirty="0">
                <a:solidFill>
                  <a:srgbClr val="002060"/>
                </a:solidFill>
                <a:latin typeface="Times New Roman" panose="02020603050405020304" pitchFamily="18" charset="0"/>
                <a:cs typeface="Times New Roman" panose="02020603050405020304" pitchFamily="18" charset="0"/>
              </a:rPr>
              <a:t> </a:t>
            </a:r>
            <a:endParaRPr lang="en-US" dirty="0" smtClean="0">
              <a:solidFill>
                <a:srgbClr val="002060"/>
              </a:solidFill>
              <a:latin typeface="Times New Roman" panose="02020603050405020304" pitchFamily="18" charset="0"/>
              <a:cs typeface="Times New Roman" panose="02020603050405020304" pitchFamily="18" charset="0"/>
            </a:endParaRPr>
          </a:p>
          <a:p>
            <a:pPr marL="0" indent="0" algn="r">
              <a:lnSpc>
                <a:spcPct val="100000"/>
              </a:lnSpc>
              <a:buNone/>
            </a:pPr>
            <a:r>
              <a:rPr lang="en-US" sz="1600" dirty="0" smtClean="0"/>
              <a:t>(</a:t>
            </a:r>
            <a:r>
              <a:rPr lang="ru-RU" sz="1600" dirty="0" smtClean="0"/>
              <a:t>Саид </a:t>
            </a:r>
            <a:r>
              <a:rPr lang="ru-RU" sz="1600" dirty="0" err="1"/>
              <a:t>Аҳмад</a:t>
            </a:r>
            <a:r>
              <a:rPr lang="ru-RU" sz="1600" dirty="0"/>
              <a:t>.</a:t>
            </a:r>
            <a:r>
              <a:rPr lang="ru-RU" sz="1600" b="1" dirty="0"/>
              <a:t> </a:t>
            </a:r>
            <a:r>
              <a:rPr lang="ru-RU" sz="1600" dirty="0" err="1"/>
              <a:t>Йўқотганларим</a:t>
            </a:r>
            <a:r>
              <a:rPr lang="ru-RU" sz="1600" dirty="0"/>
              <a:t> </a:t>
            </a:r>
            <a:r>
              <a:rPr lang="ru-RU" sz="1600" dirty="0" err="1"/>
              <a:t>ва</a:t>
            </a:r>
            <a:r>
              <a:rPr lang="ru-RU" sz="1600" dirty="0"/>
              <a:t> </a:t>
            </a:r>
            <a:r>
              <a:rPr lang="ru-RU" sz="1600" dirty="0" err="1"/>
              <a:t>топганларим</a:t>
            </a:r>
            <a:r>
              <a:rPr lang="ru-RU" sz="1600" dirty="0"/>
              <a:t>. </a:t>
            </a:r>
            <a:r>
              <a:rPr lang="ru-RU" sz="1600" b="1" i="1" dirty="0"/>
              <a:t>— </a:t>
            </a:r>
            <a:r>
              <a:rPr lang="en-US" sz="1600" dirty="0"/>
              <a:t>Toshkent</a:t>
            </a:r>
            <a:r>
              <a:rPr lang="ru-RU" sz="1600" dirty="0"/>
              <a:t>.: “</a:t>
            </a:r>
            <a:r>
              <a:rPr lang="en-US" sz="1600" dirty="0" err="1"/>
              <a:t>Sanostandart</a:t>
            </a:r>
            <a:r>
              <a:rPr lang="ru-RU" sz="1600" dirty="0"/>
              <a:t>” </a:t>
            </a:r>
            <a:r>
              <a:rPr lang="ru-RU" sz="1600" dirty="0" err="1"/>
              <a:t>нашриёти</a:t>
            </a:r>
            <a:r>
              <a:rPr lang="ru-RU" sz="1600" dirty="0"/>
              <a:t>, 2014. </a:t>
            </a:r>
            <a:r>
              <a:rPr lang="ru-RU" sz="1600" dirty="0" err="1"/>
              <a:t>Хотиралар</a:t>
            </a:r>
            <a:r>
              <a:rPr lang="ru-RU" sz="1600" dirty="0"/>
              <a:t>. </a:t>
            </a:r>
            <a:r>
              <a:rPr lang="ru-RU" sz="1600" dirty="0" err="1"/>
              <a:t>Адабий</a:t>
            </a:r>
            <a:r>
              <a:rPr lang="ru-RU" sz="1600" i="1" dirty="0"/>
              <a:t> </a:t>
            </a:r>
            <a:r>
              <a:rPr lang="ru-RU" sz="1600" dirty="0" err="1"/>
              <a:t>ўйлар</a:t>
            </a:r>
            <a:r>
              <a:rPr lang="ru-RU" sz="1600" dirty="0"/>
              <a:t>. </a:t>
            </a:r>
            <a:r>
              <a:rPr lang="ru-RU" sz="1600" dirty="0" smtClean="0"/>
              <a:t>154-б</a:t>
            </a:r>
            <a:r>
              <a:rPr lang="en-US" sz="1600" dirty="0" smtClean="0"/>
              <a:t>)</a:t>
            </a:r>
            <a:endParaRPr lang="ru-RU" sz="1600" dirty="0"/>
          </a:p>
          <a:p>
            <a:pPr marL="0" indent="0">
              <a:lnSpc>
                <a:spcPct val="100000"/>
              </a:lnSpc>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24213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319313" y="217714"/>
            <a:ext cx="11698515" cy="6400800"/>
          </a:xfrm>
          <a:noFill/>
        </p:spPr>
        <p:style>
          <a:lnRef idx="2">
            <a:schemeClr val="accent2"/>
          </a:lnRef>
          <a:fillRef idx="1">
            <a:schemeClr val="lt1"/>
          </a:fillRef>
          <a:effectRef idx="0">
            <a:schemeClr val="accent2"/>
          </a:effectRef>
          <a:fontRef idx="minor">
            <a:schemeClr val="dk1"/>
          </a:fontRef>
        </p:style>
        <p:txBody>
          <a:bodyPr/>
          <a:lstStyle/>
          <a:p>
            <a:pPr marL="0" indent="0">
              <a:buNone/>
            </a:pPr>
            <a:r>
              <a:rPr lang="en-US" sz="4000" i="1" dirty="0">
                <a:solidFill>
                  <a:srgbClr val="002060"/>
                </a:solidFill>
                <a:latin typeface="Times New Roman" panose="02020603050405020304" pitchFamily="18" charset="0"/>
                <a:cs typeface="Times New Roman" panose="02020603050405020304" pitchFamily="18" charset="0"/>
              </a:rPr>
              <a:t>U </a:t>
            </a:r>
            <a:r>
              <a:rPr lang="en-US" sz="4000" i="1" dirty="0" err="1">
                <a:solidFill>
                  <a:srgbClr val="002060"/>
                </a:solidFill>
                <a:latin typeface="Times New Roman" panose="02020603050405020304" pitchFamily="18" charset="0"/>
                <a:cs typeface="Times New Roman" panose="02020603050405020304" pitchFamily="18" charset="0"/>
              </a:rPr>
              <a:t>dilbar</a:t>
            </a:r>
            <a:r>
              <a:rPr lang="en-US" sz="4000" i="1" dirty="0">
                <a:solidFill>
                  <a:srgbClr val="002060"/>
                </a:solidFill>
                <a:latin typeface="Times New Roman" panose="02020603050405020304" pitchFamily="18" charset="0"/>
                <a:cs typeface="Times New Roman" panose="02020603050405020304" pitchFamily="18" charset="0"/>
              </a:rPr>
              <a:t> </a:t>
            </a:r>
            <a:r>
              <a:rPr lang="en-US" sz="4000" i="1" dirty="0" err="1">
                <a:solidFill>
                  <a:srgbClr val="002060"/>
                </a:solidFill>
                <a:latin typeface="Times New Roman" panose="02020603050405020304" pitchFamily="18" charset="0"/>
                <a:cs typeface="Times New Roman" panose="02020603050405020304" pitchFamily="18" charset="0"/>
              </a:rPr>
              <a:t>shoir</a:t>
            </a:r>
            <a:r>
              <a:rPr lang="en-US" sz="4000" i="1" dirty="0">
                <a:solidFill>
                  <a:srgbClr val="002060"/>
                </a:solidFill>
                <a:latin typeface="Times New Roman" panose="02020603050405020304" pitchFamily="18" charset="0"/>
                <a:cs typeface="Times New Roman" panose="02020603050405020304" pitchFamily="18" charset="0"/>
              </a:rPr>
              <a:t> </a:t>
            </a:r>
            <a:r>
              <a:rPr lang="en-US" sz="4000" i="1" dirty="0" err="1" smtClean="0">
                <a:solidFill>
                  <a:srgbClr val="002060"/>
                </a:solidFill>
                <a:latin typeface="Times New Roman" panose="02020603050405020304" pitchFamily="18" charset="0"/>
                <a:cs typeface="Times New Roman" panose="02020603050405020304" pitchFamily="18" charset="0"/>
              </a:rPr>
              <a:t>edi</a:t>
            </a:r>
            <a:endParaRPr lang="en-US" sz="4000" dirty="0">
              <a:solidFill>
                <a:srgbClr val="002060"/>
              </a:solidFill>
              <a:latin typeface="Times New Roman" panose="02020603050405020304" pitchFamily="18" charset="0"/>
              <a:cs typeface="Times New Roman" panose="02020603050405020304" pitchFamily="18" charset="0"/>
            </a:endParaRPr>
          </a:p>
          <a:p>
            <a:pPr marL="0" indent="0">
              <a:buNone/>
            </a:pPr>
            <a:r>
              <a:rPr lang="en-US" sz="4000" i="1" dirty="0" smtClean="0">
                <a:solidFill>
                  <a:srgbClr val="002060"/>
                </a:solidFill>
                <a:latin typeface="Times New Roman" panose="02020603050405020304" pitchFamily="18" charset="0"/>
                <a:cs typeface="Times New Roman" panose="02020603050405020304" pitchFamily="18" charset="0"/>
              </a:rPr>
              <a:t>U </a:t>
            </a:r>
            <a:r>
              <a:rPr lang="en-US" sz="4000" i="1" dirty="0" err="1">
                <a:solidFill>
                  <a:srgbClr val="002060"/>
                </a:solidFill>
                <a:latin typeface="Times New Roman" panose="02020603050405020304" pitchFamily="18" charset="0"/>
                <a:cs typeface="Times New Roman" panose="02020603050405020304" pitchFamily="18" charset="0"/>
              </a:rPr>
              <a:t>omadsiz</a:t>
            </a:r>
            <a:r>
              <a:rPr lang="en-US" sz="4000" i="1" dirty="0">
                <a:solidFill>
                  <a:srgbClr val="002060"/>
                </a:solidFill>
                <a:latin typeface="Times New Roman" panose="02020603050405020304" pitchFamily="18" charset="0"/>
                <a:cs typeface="Times New Roman" panose="02020603050405020304" pitchFamily="18" charset="0"/>
              </a:rPr>
              <a:t> </a:t>
            </a:r>
            <a:r>
              <a:rPr lang="en-US" sz="4000" i="1" dirty="0" err="1">
                <a:solidFill>
                  <a:srgbClr val="002060"/>
                </a:solidFill>
                <a:latin typeface="Times New Roman" panose="02020603050405020304" pitchFamily="18" charset="0"/>
                <a:cs typeface="Times New Roman" panose="02020603050405020304" pitchFamily="18" charset="0"/>
              </a:rPr>
              <a:t>inson</a:t>
            </a:r>
            <a:r>
              <a:rPr lang="en-US" sz="4000" i="1" dirty="0">
                <a:solidFill>
                  <a:srgbClr val="002060"/>
                </a:solidFill>
                <a:latin typeface="Times New Roman" panose="02020603050405020304" pitchFamily="18" charset="0"/>
                <a:cs typeface="Times New Roman" panose="02020603050405020304" pitchFamily="18" charset="0"/>
              </a:rPr>
              <a:t> </a:t>
            </a:r>
            <a:r>
              <a:rPr lang="en-US" sz="4000" i="1" dirty="0" err="1">
                <a:solidFill>
                  <a:srgbClr val="002060"/>
                </a:solidFill>
                <a:latin typeface="Times New Roman" panose="02020603050405020304" pitchFamily="18" charset="0"/>
                <a:cs typeface="Times New Roman" panose="02020603050405020304" pitchFamily="18" charset="0"/>
              </a:rPr>
              <a:t>edi</a:t>
            </a:r>
            <a:endParaRPr lang="ru-RU" sz="4000" dirty="0">
              <a:solidFill>
                <a:srgbClr val="002060"/>
              </a:solidFill>
              <a:latin typeface="Times New Roman" panose="02020603050405020304" pitchFamily="18" charset="0"/>
              <a:cs typeface="Times New Roman" panose="02020603050405020304" pitchFamily="18" charset="0"/>
            </a:endParaRPr>
          </a:p>
          <a:p>
            <a:pPr marL="0" indent="0">
              <a:buNone/>
            </a:pPr>
            <a:r>
              <a:rPr lang="en-US" sz="4000" dirty="0">
                <a:solidFill>
                  <a:srgbClr val="002060"/>
                </a:solidFill>
                <a:latin typeface="Times New Roman" panose="02020603050405020304" pitchFamily="18" charset="0"/>
                <a:cs typeface="Times New Roman" panose="02020603050405020304" pitchFamily="18" charset="0"/>
              </a:rPr>
              <a:t>Bu </a:t>
            </a:r>
            <a:r>
              <a:rPr lang="en-US" sz="4000" dirty="0" err="1">
                <a:solidFill>
                  <a:srgbClr val="002060"/>
                </a:solidFill>
                <a:latin typeface="Times New Roman" panose="02020603050405020304" pitchFamily="18" charset="0"/>
                <a:cs typeface="Times New Roman" panose="02020603050405020304" pitchFamily="18" charset="0"/>
              </a:rPr>
              <a:t>misolda</a:t>
            </a:r>
            <a:r>
              <a:rPr lang="en-US" sz="4000" dirty="0">
                <a:solidFill>
                  <a:srgbClr val="002060"/>
                </a:solidFill>
                <a:latin typeface="Times New Roman" panose="02020603050405020304" pitchFamily="18" charset="0"/>
                <a:cs typeface="Times New Roman" panose="02020603050405020304" pitchFamily="18" charset="0"/>
              </a:rPr>
              <a:t> ham gap </a:t>
            </a:r>
            <a:r>
              <a:rPr lang="en-US" sz="4000" dirty="0" err="1">
                <a:solidFill>
                  <a:srgbClr val="002060"/>
                </a:solidFill>
                <a:latin typeface="Times New Roman" panose="02020603050405020304" pitchFamily="18" charset="0"/>
                <a:cs typeface="Times New Roman" panose="02020603050405020304" pitchFamily="18" charset="0"/>
              </a:rPr>
              <a:t>bo‘laklarining</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joylashuvi</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bir</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xil</a:t>
            </a:r>
            <a:r>
              <a:rPr lang="en-US" sz="4000" dirty="0">
                <a:solidFill>
                  <a:srgbClr val="002060"/>
                </a:solidFill>
                <a:latin typeface="Times New Roman" panose="02020603050405020304" pitchFamily="18" charset="0"/>
                <a:cs typeface="Times New Roman" panose="02020603050405020304" pitchFamily="18" charset="0"/>
              </a:rPr>
              <a:t> </a:t>
            </a:r>
            <a:r>
              <a:rPr lang="en-US" sz="4000" i="1" dirty="0" err="1">
                <a:solidFill>
                  <a:srgbClr val="002060"/>
                </a:solidFill>
                <a:latin typeface="Times New Roman" panose="02020603050405020304" pitchFamily="18" charset="0"/>
                <a:cs typeface="Times New Roman" panose="02020603050405020304" pitchFamily="18" charset="0"/>
              </a:rPr>
              <a:t>ega+aniqlovchi+kesim</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shaklida</a:t>
            </a:r>
            <a:r>
              <a:rPr lang="en-US" sz="4000" dirty="0">
                <a:solidFill>
                  <a:srgbClr val="002060"/>
                </a:solidFill>
                <a:latin typeface="Times New Roman" panose="02020603050405020304" pitchFamily="18" charset="0"/>
                <a:cs typeface="Times New Roman" panose="02020603050405020304" pitchFamily="18" charset="0"/>
              </a:rPr>
              <a:t> parallel </a:t>
            </a:r>
            <a:r>
              <a:rPr lang="en-US" sz="4000" dirty="0" err="1">
                <a:solidFill>
                  <a:srgbClr val="002060"/>
                </a:solidFill>
                <a:latin typeface="Times New Roman" panose="02020603050405020304" pitchFamily="18" charset="0"/>
                <a:cs typeface="Times New Roman" panose="02020603050405020304" pitchFamily="18" charset="0"/>
              </a:rPr>
              <a:t>shaklada</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qo‘llanilgan</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Yuqoridagi</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misolimiz</a:t>
            </a:r>
            <a:r>
              <a:rPr lang="en-US" sz="4000" dirty="0">
                <a:solidFill>
                  <a:srgbClr val="002060"/>
                </a:solidFill>
                <a:latin typeface="Times New Roman" panose="02020603050405020304" pitchFamily="18" charset="0"/>
                <a:cs typeface="Times New Roman" panose="02020603050405020304" pitchFamily="18" charset="0"/>
              </a:rPr>
              <a:t> </a:t>
            </a:r>
            <a:r>
              <a:rPr lang="en-US" sz="4000" i="1" dirty="0" err="1">
                <a:solidFill>
                  <a:srgbClr val="002060"/>
                </a:solidFill>
                <a:latin typeface="Times New Roman" panose="02020603050405020304" pitchFamily="18" charset="0"/>
                <a:cs typeface="Times New Roman" panose="02020603050405020304" pitchFamily="18" charset="0"/>
              </a:rPr>
              <a:t>olmosh+sifat+ot+to‘liqsiz</a:t>
            </a:r>
            <a:r>
              <a:rPr lang="en-US" sz="4000" i="1" dirty="0">
                <a:solidFill>
                  <a:srgbClr val="002060"/>
                </a:solidFill>
                <a:latin typeface="Times New Roman" panose="02020603050405020304" pitchFamily="18" charset="0"/>
                <a:cs typeface="Times New Roman" panose="02020603050405020304" pitchFamily="18" charset="0"/>
              </a:rPr>
              <a:t> </a:t>
            </a:r>
            <a:r>
              <a:rPr lang="en-US" sz="4000" i="1" dirty="0" err="1">
                <a:solidFill>
                  <a:srgbClr val="002060"/>
                </a:solidFill>
                <a:latin typeface="Times New Roman" panose="02020603050405020304" pitchFamily="18" charset="0"/>
                <a:cs typeface="Times New Roman" panose="02020603050405020304" pitchFamily="18" charset="0"/>
              </a:rPr>
              <a:t>fe’l</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shaklidagi</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morfologik</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qolibga</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ega</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bo‘lib</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komponentlardagi</a:t>
            </a:r>
            <a:r>
              <a:rPr lang="en-US" sz="4000" dirty="0">
                <a:solidFill>
                  <a:srgbClr val="002060"/>
                </a:solidFill>
                <a:latin typeface="Times New Roman" panose="02020603050405020304" pitchFamily="18" charset="0"/>
                <a:cs typeface="Times New Roman" panose="02020603050405020304" pitchFamily="18" charset="0"/>
              </a:rPr>
              <a:t> gap </a:t>
            </a:r>
            <a:r>
              <a:rPr lang="en-US" sz="4000" dirty="0" err="1">
                <a:solidFill>
                  <a:srgbClr val="002060"/>
                </a:solidFill>
                <a:latin typeface="Times New Roman" panose="02020603050405020304" pitchFamily="18" charset="0"/>
                <a:cs typeface="Times New Roman" panose="02020603050405020304" pitchFamily="18" charset="0"/>
              </a:rPr>
              <a:t>bo‘laklari</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miqdorining</a:t>
            </a:r>
            <a:r>
              <a:rPr lang="en-US" sz="4000" dirty="0">
                <a:solidFill>
                  <a:srgbClr val="002060"/>
                </a:solidFill>
                <a:latin typeface="Times New Roman" panose="02020603050405020304" pitchFamily="18" charset="0"/>
                <a:cs typeface="Times New Roman" panose="02020603050405020304" pitchFamily="18" charset="0"/>
              </a:rPr>
              <a:t> </a:t>
            </a:r>
            <a:r>
              <a:rPr lang="en-US" sz="4000" dirty="0" err="1">
                <a:solidFill>
                  <a:srgbClr val="002060"/>
                </a:solidFill>
                <a:latin typeface="Times New Roman" panose="02020603050405020304" pitchFamily="18" charset="0"/>
                <a:cs typeface="Times New Roman" panose="02020603050405020304" pitchFamily="18" charset="0"/>
              </a:rPr>
              <a:t>teng</a:t>
            </a:r>
            <a:r>
              <a:rPr lang="en-US" sz="4000" dirty="0">
                <a:solidFill>
                  <a:srgbClr val="002060"/>
                </a:solidFill>
                <a:latin typeface="Times New Roman" panose="02020603050405020304" pitchFamily="18" charset="0"/>
                <a:cs typeface="Times New Roman" panose="02020603050405020304" pitchFamily="18" charset="0"/>
              </a:rPr>
              <a:t>.</a:t>
            </a:r>
            <a:r>
              <a:rPr lang="ru-RU" sz="4000" dirty="0">
                <a:solidFill>
                  <a:srgbClr val="002060"/>
                </a:solidFill>
                <a:latin typeface="Times New Roman" panose="02020603050405020304" pitchFamily="18" charset="0"/>
                <a:cs typeface="Times New Roman" panose="02020603050405020304" pitchFamily="18" charset="0"/>
              </a:rPr>
              <a:t> </a:t>
            </a:r>
            <a:endParaRPr lang="en-US" sz="4000" dirty="0" smtClean="0">
              <a:solidFill>
                <a:srgbClr val="002060"/>
              </a:solidFill>
              <a:latin typeface="Times New Roman" panose="02020603050405020304" pitchFamily="18" charset="0"/>
              <a:cs typeface="Times New Roman" panose="02020603050405020304" pitchFamily="18" charset="0"/>
            </a:endParaRPr>
          </a:p>
          <a:p>
            <a:pPr marL="0" indent="0" algn="r">
              <a:buNone/>
            </a:pP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Саид </a:t>
            </a:r>
            <a:r>
              <a:rPr lang="ru-RU" sz="2400" dirty="0" err="1">
                <a:latin typeface="Times New Roman" panose="02020603050405020304" pitchFamily="18" charset="0"/>
                <a:cs typeface="Times New Roman" panose="02020603050405020304" pitchFamily="18" charset="0"/>
              </a:rPr>
              <a:t>Аҳмад</a:t>
            </a:r>
            <a:r>
              <a:rPr lang="ru-RU" sz="2400" dirty="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Йўқотганларим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топганларим</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Toshkent</a:t>
            </a:r>
            <a:r>
              <a:rPr lang="ru-RU"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Sanostandart</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нашриёти</a:t>
            </a:r>
            <a:r>
              <a:rPr lang="ru-RU" sz="2400" dirty="0">
                <a:latin typeface="Times New Roman" panose="02020603050405020304" pitchFamily="18" charset="0"/>
                <a:cs typeface="Times New Roman" panose="02020603050405020304" pitchFamily="18" charset="0"/>
              </a:rPr>
              <a:t>, 2014. </a:t>
            </a:r>
            <a:r>
              <a:rPr lang="ru-RU" sz="2400" dirty="0" err="1">
                <a:latin typeface="Times New Roman" panose="02020603050405020304" pitchFamily="18" charset="0"/>
                <a:cs typeface="Times New Roman" panose="02020603050405020304" pitchFamily="18" charset="0"/>
              </a:rPr>
              <a:t>Хотиралар</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Адабий</a:t>
            </a:r>
            <a:r>
              <a:rPr lang="ru-RU" sz="2400" i="1"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ўйлар</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154-б</a:t>
            </a:r>
            <a:r>
              <a:rPr lang="en-US"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6084870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772987540"/>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4"/>
          <p:cNvGraphicFramePr>
            <a:graphicFrameLocks noGrp="1"/>
          </p:cNvGraphicFramePr>
          <p:nvPr>
            <p:ph idx="1"/>
            <p:extLst>
              <p:ext uri="{D42A27DB-BD31-4B8C-83A1-F6EECF244321}">
                <p14:modId xmlns:p14="http://schemas.microsoft.com/office/powerpoint/2010/main" val="78374502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167816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767532884"/>
              </p:ext>
            </p:extLst>
          </p:nvPr>
        </p:nvGraphicFramePr>
        <p:xfrm>
          <a:off x="0" y="0"/>
          <a:ext cx="11843657" cy="6531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84354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199947945"/>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4"/>
          <p:cNvGraphicFramePr>
            <a:graphicFrameLocks noGrp="1"/>
          </p:cNvGraphicFramePr>
          <p:nvPr>
            <p:ph idx="1"/>
            <p:extLst>
              <p:ext uri="{D42A27DB-BD31-4B8C-83A1-F6EECF244321}">
                <p14:modId xmlns:p14="http://schemas.microsoft.com/office/powerpoint/2010/main" val="4151585478"/>
              </p:ext>
            </p:extLst>
          </p:nvPr>
        </p:nvGraphicFramePr>
        <p:xfrm>
          <a:off x="838200" y="1825625"/>
          <a:ext cx="10515600" cy="48219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6601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91140336"/>
              </p:ext>
            </p:extLst>
          </p:nvPr>
        </p:nvGraphicFramePr>
        <p:xfrm>
          <a:off x="838200" y="365125"/>
          <a:ext cx="10748554"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Объект 5"/>
          <p:cNvSpPr>
            <a:spLocks noGrp="1"/>
          </p:cNvSpPr>
          <p:nvPr>
            <p:ph idx="1"/>
          </p:nvPr>
        </p:nvSpPr>
        <p:spPr>
          <a:xfrm>
            <a:off x="574766" y="1825624"/>
            <a:ext cx="11011988" cy="4784182"/>
          </a:xfrm>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lvl="0"/>
            <a:r>
              <a:rPr lang="uz-Cyrl-UZ" sz="3200" i="1" dirty="0">
                <a:solidFill>
                  <a:srgbClr val="002060"/>
                </a:solidFill>
                <a:latin typeface="Times New Roman" panose="02020603050405020304" pitchFamily="18" charset="0"/>
                <a:cs typeface="Times New Roman" panose="02020603050405020304" pitchFamily="18" charset="0"/>
              </a:rPr>
              <a:t>«Bir vaqtlar men «Sarob»ni yoddan aytib bera olardim. </a:t>
            </a:r>
            <a:r>
              <a:rPr lang="en-US" sz="3200" i="1" dirty="0" err="1">
                <a:solidFill>
                  <a:srgbClr val="002060"/>
                </a:solidFill>
                <a:latin typeface="Times New Roman" panose="02020603050405020304" pitchFamily="18" charset="0"/>
                <a:cs typeface="Times New Roman" panose="02020603050405020304" pitchFamily="18" charset="0"/>
              </a:rPr>
              <a:t>So‘zma-so‘z</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jumlama-jumla</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biron</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so‘zini</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tushirib</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qoldirmay</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ayta</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olardim</a:t>
            </a:r>
            <a:r>
              <a:rPr lang="en-US" sz="3200" i="1" dirty="0">
                <a:solidFill>
                  <a:srgbClr val="002060"/>
                </a:solidFill>
                <a:latin typeface="Times New Roman" panose="02020603050405020304" pitchFamily="18" charset="0"/>
                <a:cs typeface="Times New Roman" panose="02020603050405020304" pitchFamily="18" charset="0"/>
              </a:rPr>
              <a:t>. » </a:t>
            </a:r>
            <a:r>
              <a:rPr lang="en-US" sz="3200" dirty="0" err="1">
                <a:solidFill>
                  <a:srgbClr val="002060"/>
                </a:solidFill>
                <a:latin typeface="Times New Roman" panose="02020603050405020304" pitchFamily="18" charset="0"/>
                <a:cs typeface="Times New Roman" panose="02020603050405020304" pitchFamily="18" charset="0"/>
              </a:rPr>
              <a:t>Misoldan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ko‘rinib</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turibdiki</a:t>
            </a:r>
            <a:r>
              <a:rPr lang="en-US" sz="3200" dirty="0">
                <a:solidFill>
                  <a:srgbClr val="002060"/>
                </a:solidFill>
                <a:latin typeface="Times New Roman" panose="02020603050405020304" pitchFamily="18" charset="0"/>
                <a:cs typeface="Times New Roman" panose="02020603050405020304" pitchFamily="18" charset="0"/>
              </a:rPr>
              <a:t> ellipsis </a:t>
            </a:r>
            <a:r>
              <a:rPr lang="en-US" sz="3200" dirty="0" err="1">
                <a:solidFill>
                  <a:srgbClr val="002060"/>
                </a:solidFill>
                <a:latin typeface="Times New Roman" panose="02020603050405020304" pitchFamily="18" charset="0"/>
                <a:cs typeface="Times New Roman" panose="02020603050405020304" pitchFamily="18" charset="0"/>
              </a:rPr>
              <a:t>hodisasi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nafaqat</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bir</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bo‘lakni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tushirib</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qoldirilishi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balki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bir</a:t>
            </a:r>
            <a:r>
              <a:rPr lang="en-US" sz="3200" dirty="0">
                <a:solidFill>
                  <a:srgbClr val="002060"/>
                </a:solidFill>
                <a:latin typeface="Times New Roman" panose="02020603050405020304" pitchFamily="18" charset="0"/>
                <a:cs typeface="Times New Roman" panose="02020603050405020304" pitchFamily="18" charset="0"/>
              </a:rPr>
              <a:t> gap </a:t>
            </a:r>
            <a:r>
              <a:rPr lang="en-US" sz="3200" dirty="0" err="1">
                <a:solidFill>
                  <a:srgbClr val="002060"/>
                </a:solidFill>
                <a:latin typeface="Times New Roman" panose="02020603050405020304" pitchFamily="18" charset="0"/>
                <a:cs typeface="Times New Roman" panose="02020603050405020304" pitchFamily="18" charset="0"/>
              </a:rPr>
              <a:t>bo‘lagi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vazifasini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boshqa</a:t>
            </a:r>
            <a:r>
              <a:rPr lang="en-US" sz="3200" dirty="0">
                <a:solidFill>
                  <a:srgbClr val="002060"/>
                </a:solidFill>
                <a:latin typeface="Times New Roman" panose="02020603050405020304" pitchFamily="18" charset="0"/>
                <a:cs typeface="Times New Roman" panose="02020603050405020304" pitchFamily="18" charset="0"/>
              </a:rPr>
              <a:t> gap </a:t>
            </a:r>
            <a:r>
              <a:rPr lang="en-US" sz="3200" dirty="0" err="1">
                <a:solidFill>
                  <a:srgbClr val="002060"/>
                </a:solidFill>
                <a:latin typeface="Times New Roman" panose="02020603050405020304" pitchFamily="18" charset="0"/>
                <a:cs typeface="Times New Roman" panose="02020603050405020304" pitchFamily="18" charset="0"/>
              </a:rPr>
              <a:t>bo‘lagiga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yuklash</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hodisasidir</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Yuqoridagi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fikrimizga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misol</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sifatida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ushbu</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jumlalarni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keltirdik</a:t>
            </a:r>
            <a:r>
              <a:rPr lang="en-US" sz="3200" dirty="0">
                <a:solidFill>
                  <a:srgbClr val="002060"/>
                </a:solidFill>
                <a:latin typeface="Times New Roman" panose="02020603050405020304" pitchFamily="18" charset="0"/>
                <a:cs typeface="Times New Roman" panose="02020603050405020304" pitchFamily="18" charset="0"/>
              </a:rPr>
              <a:t>:</a:t>
            </a:r>
            <a:r>
              <a:rPr lang="en-US" sz="3200" i="1" dirty="0">
                <a:solidFill>
                  <a:srgbClr val="002060"/>
                </a:solidFill>
                <a:latin typeface="Times New Roman" panose="02020603050405020304" pitchFamily="18" charset="0"/>
                <a:cs typeface="Times New Roman" panose="02020603050405020304" pitchFamily="18" charset="0"/>
              </a:rPr>
              <a:t> «U </a:t>
            </a:r>
            <a:r>
              <a:rPr lang="en-US" sz="3200" i="1" dirty="0" err="1">
                <a:solidFill>
                  <a:srgbClr val="002060"/>
                </a:solidFill>
                <a:latin typeface="Times New Roman" panose="02020603050405020304" pitchFamily="18" charset="0"/>
                <a:cs typeface="Times New Roman" panose="02020603050405020304" pitchFamily="18" charset="0"/>
              </a:rPr>
              <a:t>donolar</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davrasida</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dono</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edi</a:t>
            </a:r>
            <a:r>
              <a:rPr lang="en-US" sz="3200" i="1" dirty="0">
                <a:solidFill>
                  <a:srgbClr val="002060"/>
                </a:solidFill>
                <a:latin typeface="Times New Roman" panose="02020603050405020304" pitchFamily="18" charset="0"/>
                <a:cs typeface="Times New Roman" panose="02020603050405020304" pitchFamily="18" charset="0"/>
              </a:rPr>
              <a:t>. U </a:t>
            </a:r>
            <a:r>
              <a:rPr lang="en-US" sz="3200" i="1" dirty="0" err="1">
                <a:solidFill>
                  <a:srgbClr val="002060"/>
                </a:solidFill>
                <a:latin typeface="Times New Roman" panose="02020603050405020304" pitchFamily="18" charset="0"/>
                <a:cs typeface="Times New Roman" panose="02020603050405020304" pitchFamily="18" charset="0"/>
              </a:rPr>
              <a:t>Bedilni</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Hofizni</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Jomiyni</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sevib</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o‘qirdi</a:t>
            </a:r>
            <a:r>
              <a:rPr lang="en-US" sz="3200" i="1" dirty="0">
                <a:solidFill>
                  <a:srgbClr val="002060"/>
                </a:solidFill>
                <a:latin typeface="Times New Roman" panose="02020603050405020304" pitchFamily="18" charset="0"/>
                <a:cs typeface="Times New Roman" panose="02020603050405020304" pitchFamily="18" charset="0"/>
              </a:rPr>
              <a:t>. » </a:t>
            </a:r>
            <a:r>
              <a:rPr lang="en-US" sz="3200" dirty="0" err="1">
                <a:solidFill>
                  <a:srgbClr val="002060"/>
                </a:solidFill>
                <a:latin typeface="Times New Roman" panose="02020603050405020304" pitchFamily="18" charset="0"/>
                <a:cs typeface="Times New Roman" panose="02020603050405020304" pitchFamily="18" charset="0"/>
              </a:rPr>
              <a:t>Ushbu</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jumlamizda</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Bedil</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Hofiz</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Jomiy</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asarlarni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deyish</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o‘rniga</a:t>
            </a:r>
            <a:r>
              <a:rPr lang="en-US" sz="3200" dirty="0">
                <a:solidFill>
                  <a:srgbClr val="002060"/>
                </a:solidFill>
                <a:latin typeface="Times New Roman" panose="02020603050405020304" pitchFamily="18" charset="0"/>
                <a:cs typeface="Times New Roman" panose="02020603050405020304" pitchFamily="18" charset="0"/>
              </a:rPr>
              <a:t> </a:t>
            </a:r>
            <a:r>
              <a:rPr lang="uz-Cyrl-UZ" sz="3200" dirty="0">
                <a:solidFill>
                  <a:srgbClr val="002060"/>
                </a:solidFill>
                <a:latin typeface="Times New Roman" panose="02020603050405020304" pitchFamily="18" charset="0"/>
                <a:cs typeface="Times New Roman" panose="02020603050405020304" pitchFamily="18" charset="0"/>
              </a:rPr>
              <a:t>gap  konstruksiyasida</a:t>
            </a:r>
            <a:r>
              <a:rPr lang="en-US" sz="3200" dirty="0" err="1">
                <a:solidFill>
                  <a:srgbClr val="002060"/>
                </a:solidFill>
                <a:latin typeface="Times New Roman" panose="02020603050405020304" pitchFamily="18" charset="0"/>
                <a:cs typeface="Times New Roman" panose="02020603050405020304" pitchFamily="18" charset="0"/>
              </a:rPr>
              <a:t>gi</a:t>
            </a:r>
            <a:r>
              <a:rPr lang="uz-Cyrl-UZ" sz="3200" dirty="0">
                <a:solidFill>
                  <a:srgbClr val="002060"/>
                </a:solidFill>
                <a:latin typeface="Times New Roman" panose="02020603050405020304" pitchFamily="18" charset="0"/>
                <a:cs typeface="Times New Roman" panose="02020603050405020304" pitchFamily="18" charset="0"/>
              </a:rPr>
              <a:t> to‘ldiruvchi vazifasini to‘</a:t>
            </a:r>
            <a:r>
              <a:rPr lang="en-US" sz="3200" dirty="0" err="1">
                <a:solidFill>
                  <a:srgbClr val="002060"/>
                </a:solidFill>
                <a:latin typeface="Times New Roman" panose="02020603050405020304" pitchFamily="18" charset="0"/>
                <a:cs typeface="Times New Roman" panose="02020603050405020304" pitchFamily="18" charset="0"/>
              </a:rPr>
              <a:t>ldiruvchini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tushirish</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orqali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aniqlovchiga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yuklab</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qo‘ygan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va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natijada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aniqlovchi</a:t>
            </a:r>
            <a:r>
              <a:rPr lang="en-US" sz="3200" dirty="0">
                <a:solidFill>
                  <a:srgbClr val="002060"/>
                </a:solidFill>
                <a:latin typeface="Times New Roman" panose="02020603050405020304" pitchFamily="18" charset="0"/>
                <a:cs typeface="Times New Roman" panose="02020603050405020304" pitchFamily="18" charset="0"/>
              </a:rPr>
              <a:t> gap </a:t>
            </a:r>
            <a:r>
              <a:rPr lang="en-US" sz="3200" dirty="0" err="1">
                <a:solidFill>
                  <a:srgbClr val="002060"/>
                </a:solidFill>
                <a:latin typeface="Times New Roman" panose="02020603050405020304" pitchFamily="18" charset="0"/>
                <a:cs typeface="Times New Roman" panose="02020603050405020304" pitchFamily="18" charset="0"/>
              </a:rPr>
              <a:t>tarkibida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to‘ldiruvchi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vazifasini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bajargan</a:t>
            </a:r>
            <a:r>
              <a:rPr lang="en-US" sz="3200" dirty="0">
                <a:solidFill>
                  <a:srgbClr val="002060"/>
                </a:solidFill>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a:t>
            </a:r>
            <a:r>
              <a:rPr lang="ru-RU" sz="2400" i="1" dirty="0">
                <a:latin typeface="Times New Roman" panose="02020603050405020304" pitchFamily="18" charset="0"/>
                <a:cs typeface="Times New Roman" panose="02020603050405020304" pitchFamily="18" charset="0"/>
              </a:rPr>
              <a:t>Саид </a:t>
            </a:r>
            <a:r>
              <a:rPr lang="ru-RU" sz="2400" i="1" dirty="0" err="1">
                <a:latin typeface="Times New Roman" panose="02020603050405020304" pitchFamily="18" charset="0"/>
                <a:cs typeface="Times New Roman" panose="02020603050405020304" pitchFamily="18" charset="0"/>
              </a:rPr>
              <a:t>Аҳмад</a:t>
            </a:r>
            <a:r>
              <a:rPr lang="ru-RU" sz="2400" i="1" dirty="0">
                <a:latin typeface="Times New Roman" panose="02020603050405020304" pitchFamily="18" charset="0"/>
                <a:cs typeface="Times New Roman" panose="02020603050405020304" pitchFamily="18" charset="0"/>
              </a:rPr>
              <a:t>.</a:t>
            </a:r>
            <a:r>
              <a:rPr lang="ru-RU" sz="2400" b="1"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Йўқотганларим</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ва</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топганларим</a:t>
            </a:r>
            <a:r>
              <a:rPr lang="ru-RU" sz="2400" i="1"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Toshkent</a:t>
            </a:r>
            <a:r>
              <a:rPr lang="ru-RU" sz="2400" i="1" dirty="0">
                <a:latin typeface="Times New Roman" panose="02020603050405020304" pitchFamily="18" charset="0"/>
                <a:cs typeface="Times New Roman" panose="02020603050405020304" pitchFamily="18" charset="0"/>
              </a:rPr>
              <a:t>.: “</a:t>
            </a:r>
            <a:r>
              <a:rPr lang="en-US" sz="2400" i="1" dirty="0" err="1">
                <a:latin typeface="Times New Roman" panose="02020603050405020304" pitchFamily="18" charset="0"/>
                <a:cs typeface="Times New Roman" panose="02020603050405020304" pitchFamily="18" charset="0"/>
              </a:rPr>
              <a:t>Sanostandart</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нашриёти</a:t>
            </a:r>
            <a:r>
              <a:rPr lang="ru-RU" sz="2400" i="1" dirty="0">
                <a:latin typeface="Times New Roman" panose="02020603050405020304" pitchFamily="18" charset="0"/>
                <a:cs typeface="Times New Roman" panose="02020603050405020304" pitchFamily="18" charset="0"/>
              </a:rPr>
              <a:t>, 2014. </a:t>
            </a:r>
            <a:r>
              <a:rPr lang="ru-RU" sz="2400" i="1" dirty="0" err="1">
                <a:latin typeface="Times New Roman" panose="02020603050405020304" pitchFamily="18" charset="0"/>
                <a:cs typeface="Times New Roman" panose="02020603050405020304" pitchFamily="18" charset="0"/>
              </a:rPr>
              <a:t>Хотиралар</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Адабий</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ўйлар</a:t>
            </a:r>
            <a:r>
              <a:rPr lang="ru-RU" sz="2400" i="1" dirty="0">
                <a:latin typeface="Times New Roman" panose="02020603050405020304" pitchFamily="18" charset="0"/>
                <a:cs typeface="Times New Roman" panose="02020603050405020304" pitchFamily="18" charset="0"/>
              </a:rPr>
              <a:t>.</a:t>
            </a:r>
            <a:r>
              <a:rPr lang="uz-Latn-UZ" sz="2400" i="1" dirty="0">
                <a:latin typeface="Times New Roman" panose="02020603050405020304" pitchFamily="18" charset="0"/>
                <a:cs typeface="Times New Roman" panose="02020603050405020304" pitchFamily="18" charset="0"/>
              </a:rPr>
              <a:t> 100</a:t>
            </a:r>
            <a:r>
              <a:rPr lang="ru-RU" sz="2400" i="1" dirty="0">
                <a:latin typeface="Times New Roman" panose="02020603050405020304" pitchFamily="18" charset="0"/>
                <a:cs typeface="Times New Roman" panose="02020603050405020304" pitchFamily="18" charset="0"/>
              </a:rPr>
              <a:t>-б</a:t>
            </a:r>
            <a:r>
              <a:rPr lang="en-US" sz="2400" i="1" dirty="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2718496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856181927"/>
              </p:ext>
            </p:extLst>
          </p:nvPr>
        </p:nvGraphicFramePr>
        <p:xfrm>
          <a:off x="838200" y="365126"/>
          <a:ext cx="10515600" cy="9019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Объект 2"/>
          <p:cNvSpPr>
            <a:spLocks noGrp="1"/>
          </p:cNvSpPr>
          <p:nvPr>
            <p:ph idx="1"/>
          </p:nvPr>
        </p:nvSpPr>
        <p:spPr>
          <a:xfrm>
            <a:off x="535577" y="1489166"/>
            <a:ext cx="10818223" cy="5094514"/>
          </a:xfrm>
        </p:spPr>
        <p:txBody>
          <a:bodyPr>
            <a:normAutofit fontScale="92500"/>
          </a:bodyPr>
          <a:lstStyle/>
          <a:p>
            <a:pPr algn="just"/>
            <a:r>
              <a:rPr lang="en-US" sz="3200" dirty="0" err="1">
                <a:solidFill>
                  <a:srgbClr val="002060"/>
                </a:solidFill>
                <a:latin typeface="Times New Roman" panose="02020603050405020304" pitchFamily="18" charset="0"/>
                <a:cs typeface="Times New Roman" panose="02020603050405020304" pitchFamily="18" charset="0"/>
              </a:rPr>
              <a:t>Emotsional</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gaplar</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tarkibida</a:t>
            </a:r>
            <a:r>
              <a:rPr lang="en-US" sz="3200" dirty="0">
                <a:solidFill>
                  <a:srgbClr val="002060"/>
                </a:solidFill>
                <a:latin typeface="Times New Roman" panose="02020603050405020304" pitchFamily="18" charset="0"/>
                <a:cs typeface="Times New Roman" panose="02020603050405020304" pitchFamily="18" charset="0"/>
              </a:rPr>
              <a:t> his-</a:t>
            </a:r>
            <a:r>
              <a:rPr lang="en-US" sz="3200" dirty="0" err="1">
                <a:solidFill>
                  <a:srgbClr val="002060"/>
                </a:solidFill>
                <a:latin typeface="Times New Roman" panose="02020603050405020304" pitchFamily="18" charset="0"/>
                <a:cs typeface="Times New Roman" panose="02020603050405020304" pitchFamily="18" charset="0"/>
              </a:rPr>
              <a:t>tuyg‘uni</a:t>
            </a:r>
            <a:r>
              <a:rPr lang="en-US" sz="3200" i="1" dirty="0">
                <a:solidFill>
                  <a:srgbClr val="002060"/>
                </a:solidFill>
                <a:latin typeface="Times New Roman" panose="02020603050405020304" pitchFamily="18" charset="0"/>
                <a:cs typeface="Times New Roman" panose="02020603050405020304" pitchFamily="18" charset="0"/>
              </a:rPr>
              <a:t> (oh,  </a:t>
            </a:r>
            <a:r>
              <a:rPr lang="en-US" sz="3200" i="1" dirty="0" err="1">
                <a:solidFill>
                  <a:srgbClr val="002060"/>
                </a:solidFill>
                <a:latin typeface="Times New Roman" panose="02020603050405020304" pitchFamily="18" charset="0"/>
                <a:cs typeface="Times New Roman" panose="02020603050405020304" pitchFamily="18" charset="0"/>
              </a:rPr>
              <a:t>voy</a:t>
            </a:r>
            <a:r>
              <a:rPr lang="en-US" sz="3200" i="1" dirty="0">
                <a:solidFill>
                  <a:srgbClr val="002060"/>
                </a:solidFill>
                <a:latin typeface="Times New Roman" panose="02020603050405020304" pitchFamily="18" charset="0"/>
                <a:cs typeface="Times New Roman" panose="02020603050405020304" pitchFamily="18" charset="0"/>
              </a:rPr>
              <a:t>, </a:t>
            </a:r>
            <a:r>
              <a:rPr lang="en-US" sz="3200" i="1" dirty="0" err="1">
                <a:solidFill>
                  <a:srgbClr val="002060"/>
                </a:solidFill>
                <a:latin typeface="Times New Roman" panose="02020603050405020304" pitchFamily="18" charset="0"/>
                <a:cs typeface="Times New Roman" panose="02020603050405020304" pitchFamily="18" charset="0"/>
              </a:rPr>
              <a:t>sho‘rim</a:t>
            </a:r>
            <a:r>
              <a:rPr lang="en-US" sz="3200" i="1" dirty="0">
                <a:solidFill>
                  <a:srgbClr val="002060"/>
                </a:solidFill>
                <a:latin typeface="Times New Roman" panose="02020603050405020304" pitchFamily="18" charset="0"/>
                <a:cs typeface="Times New Roman" panose="02020603050405020304" pitchFamily="18" charset="0"/>
              </a:rPr>
              <a:t>, eh, </a:t>
            </a:r>
            <a:r>
              <a:rPr lang="en-US" sz="3200" i="1" dirty="0" err="1">
                <a:solidFill>
                  <a:srgbClr val="002060"/>
                </a:solidFill>
                <a:latin typeface="Times New Roman" panose="02020603050405020304" pitchFamily="18" charset="0"/>
                <a:cs typeface="Times New Roman" panose="02020603050405020304" pitchFamily="18" charset="0"/>
              </a:rPr>
              <a:t>attang</a:t>
            </a:r>
            <a:r>
              <a:rPr lang="en-US" sz="3200" i="1" dirty="0">
                <a:solidFill>
                  <a:srgbClr val="002060"/>
                </a:solidFill>
                <a:latin typeface="Times New Roman" panose="02020603050405020304" pitchFamily="18" charset="0"/>
                <a:cs typeface="Times New Roman" panose="02020603050405020304" pitchFamily="18" charset="0"/>
              </a:rPr>
              <a:t>, bay-bay </a:t>
            </a:r>
            <a:r>
              <a:rPr lang="en-US" sz="3200" i="1" dirty="0" err="1">
                <a:solidFill>
                  <a:srgbClr val="002060"/>
                </a:solidFill>
                <a:latin typeface="Times New Roman" panose="02020603050405020304" pitchFamily="18" charset="0"/>
                <a:cs typeface="Times New Roman" panose="02020603050405020304" pitchFamily="18" charset="0"/>
              </a:rPr>
              <a:t>kabi</a:t>
            </a:r>
            <a:r>
              <a:rPr lang="en-US" sz="3200" i="1"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ifodalovchi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undalmalar</a:t>
            </a:r>
            <a:r>
              <a:rPr lang="en-US" sz="3200" dirty="0">
                <a:solidFill>
                  <a:srgbClr val="002060"/>
                </a:solidFill>
                <a:latin typeface="Times New Roman" panose="02020603050405020304" pitchFamily="18" charset="0"/>
                <a:cs typeface="Times New Roman" panose="02020603050405020304" pitchFamily="18" charset="0"/>
              </a:rPr>
              <a:t> ham </a:t>
            </a:r>
            <a:r>
              <a:rPr lang="en-US" sz="3200" dirty="0" err="1">
                <a:solidFill>
                  <a:srgbClr val="002060"/>
                </a:solidFill>
                <a:latin typeface="Times New Roman" panose="02020603050405020304" pitchFamily="18" charset="0"/>
                <a:cs typeface="Times New Roman" panose="02020603050405020304" pitchFamily="18" charset="0"/>
              </a:rPr>
              <a:t>qatnashadi</a:t>
            </a:r>
            <a:r>
              <a:rPr lang="en-US" sz="3200" dirty="0" smtClean="0">
                <a:solidFill>
                  <a:srgbClr val="002060"/>
                </a:solidFill>
                <a:latin typeface="Times New Roman" panose="02020603050405020304" pitchFamily="18" charset="0"/>
                <a:cs typeface="Times New Roman" panose="02020603050405020304" pitchFamily="18" charset="0"/>
              </a:rPr>
              <a:t>:</a:t>
            </a:r>
            <a:endParaRPr lang="en-US" sz="3200" dirty="0">
              <a:solidFill>
                <a:srgbClr val="002060"/>
              </a:solidFill>
              <a:latin typeface="Times New Roman" panose="02020603050405020304" pitchFamily="18" charset="0"/>
              <a:cs typeface="Times New Roman" panose="02020603050405020304" pitchFamily="18" charset="0"/>
            </a:endParaRPr>
          </a:p>
          <a:p>
            <a:pPr marL="0" indent="0" algn="just">
              <a:buNone/>
            </a:pPr>
            <a:r>
              <a:rPr lang="en-US" sz="3200" i="1" dirty="0" smtClean="0">
                <a:solidFill>
                  <a:srgbClr val="002060"/>
                </a:solidFill>
                <a:latin typeface="Times New Roman" panose="02020603050405020304" pitchFamily="18" charset="0"/>
                <a:cs typeface="Times New Roman" panose="02020603050405020304" pitchFamily="18" charset="0"/>
              </a:rPr>
              <a:t>«…</a:t>
            </a:r>
            <a:r>
              <a:rPr lang="en-US" sz="3200" i="1" dirty="0" err="1" smtClean="0">
                <a:solidFill>
                  <a:srgbClr val="002060"/>
                </a:solidFill>
                <a:latin typeface="Times New Roman" panose="02020603050405020304" pitchFamily="18" charset="0"/>
                <a:cs typeface="Times New Roman" panose="02020603050405020304" pitchFamily="18" charset="0"/>
              </a:rPr>
              <a:t>Endi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keragi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yo‘q</a:t>
            </a:r>
            <a:r>
              <a:rPr lang="en-US" sz="3200" i="1" dirty="0" smtClean="0">
                <a:solidFill>
                  <a:srgbClr val="002060"/>
                </a:solidFill>
                <a:latin typeface="Times New Roman" panose="02020603050405020304" pitchFamily="18" charset="0"/>
                <a:cs typeface="Times New Roman" panose="02020603050405020304" pitchFamily="18" charset="0"/>
              </a:rPr>
              <a:t>. U </a:t>
            </a:r>
            <a:r>
              <a:rPr lang="en-US" sz="3200" i="1" dirty="0" err="1" smtClean="0">
                <a:solidFill>
                  <a:srgbClr val="002060"/>
                </a:solidFill>
                <a:latin typeface="Times New Roman" panose="02020603050405020304" pitchFamily="18" charset="0"/>
                <a:cs typeface="Times New Roman" panose="02020603050405020304" pitchFamily="18" charset="0"/>
              </a:rPr>
              <a:t>kitobda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yuzlab</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belgilarim</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bor</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edi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Qayta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o‘qib</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belgi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qo‘yish</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uchun</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ikki-uch</a:t>
            </a:r>
            <a:r>
              <a:rPr lang="en-US" sz="3200" i="1" dirty="0" smtClean="0">
                <a:solidFill>
                  <a:srgbClr val="002060"/>
                </a:solidFill>
                <a:latin typeface="Times New Roman" panose="02020603050405020304" pitchFamily="18" charset="0"/>
                <a:cs typeface="Times New Roman" panose="02020603050405020304" pitchFamily="18" charset="0"/>
              </a:rPr>
              <a:t> oy </a:t>
            </a:r>
            <a:r>
              <a:rPr lang="en-US" sz="3200" i="1" dirty="0" err="1" smtClean="0">
                <a:solidFill>
                  <a:srgbClr val="002060"/>
                </a:solidFill>
                <a:latin typeface="Times New Roman" panose="02020603050405020304" pitchFamily="18" charset="0"/>
                <a:cs typeface="Times New Roman" panose="02020603050405020304" pitchFamily="18" charset="0"/>
              </a:rPr>
              <a:t>kerak</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u="sng" dirty="0" smtClean="0">
                <a:solidFill>
                  <a:srgbClr val="002060"/>
                </a:solidFill>
                <a:latin typeface="Times New Roman" panose="02020603050405020304" pitchFamily="18" charset="0"/>
                <a:cs typeface="Times New Roman" panose="02020603050405020304" pitchFamily="18" charset="0"/>
              </a:rPr>
              <a:t>E, </a:t>
            </a:r>
            <a:r>
              <a:rPr lang="en-US" sz="3200" i="1" u="sng" dirty="0" err="1" smtClean="0">
                <a:solidFill>
                  <a:srgbClr val="002060"/>
                </a:solidFill>
                <a:latin typeface="Times New Roman" panose="02020603050405020304" pitchFamily="18" charset="0"/>
                <a:cs typeface="Times New Roman" panose="02020603050405020304" pitchFamily="18" charset="0"/>
              </a:rPr>
              <a:t>attang</a:t>
            </a:r>
            <a:r>
              <a:rPr lang="en-US" sz="3200" i="1" u="sng" dirty="0" smtClean="0">
                <a:solidFill>
                  <a:srgbClr val="002060"/>
                </a:solidFill>
                <a:latin typeface="Times New Roman" panose="02020603050405020304" pitchFamily="18" charset="0"/>
                <a:cs typeface="Times New Roman" panose="02020603050405020304" pitchFamily="18" charset="0"/>
              </a:rPr>
              <a:t>,</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bugun-erta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maqolani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boshlayman</a:t>
            </a:r>
            <a:r>
              <a:rPr lang="en-US" sz="3200" i="1" dirty="0" smtClean="0">
                <a:solidFill>
                  <a:srgbClr val="002060"/>
                </a:solidFill>
                <a:latin typeface="Times New Roman" panose="02020603050405020304" pitchFamily="18" charset="0"/>
                <a:cs typeface="Times New Roman" panose="02020603050405020304" pitchFamily="18" charset="0"/>
              </a:rPr>
              <a:t>, deb </a:t>
            </a:r>
            <a:r>
              <a:rPr lang="en-US" sz="3200" i="1" dirty="0" err="1" smtClean="0">
                <a:solidFill>
                  <a:srgbClr val="002060"/>
                </a:solidFill>
                <a:latin typeface="Times New Roman" panose="02020603050405020304" pitchFamily="18" charset="0"/>
                <a:cs typeface="Times New Roman" panose="02020603050405020304" pitchFamily="18" charset="0"/>
              </a:rPr>
              <a:t>turgan</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edim</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Teatr</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Ganjiravonga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ketib</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bo‘pti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u="sng" dirty="0" smtClean="0">
                <a:solidFill>
                  <a:srgbClr val="002060"/>
                </a:solidFill>
                <a:latin typeface="Times New Roman" panose="02020603050405020304" pitchFamily="18" charset="0"/>
                <a:cs typeface="Times New Roman" panose="02020603050405020304" pitchFamily="18" charset="0"/>
              </a:rPr>
              <a:t>E, </a:t>
            </a:r>
            <a:r>
              <a:rPr lang="en-US" sz="3200" i="1" u="sng" dirty="0" err="1" smtClean="0">
                <a:solidFill>
                  <a:srgbClr val="002060"/>
                </a:solidFill>
                <a:latin typeface="Times New Roman" panose="02020603050405020304" pitchFamily="18" charset="0"/>
                <a:cs typeface="Times New Roman" panose="02020603050405020304" pitchFamily="18" charset="0"/>
              </a:rPr>
              <a:t>attang</a:t>
            </a:r>
            <a:r>
              <a:rPr lang="en-US" sz="3200" i="1" u="sng" dirty="0" smtClean="0">
                <a:solidFill>
                  <a:srgbClr val="002060"/>
                </a:solidFill>
                <a:latin typeface="Times New Roman" panose="02020603050405020304" pitchFamily="18" charset="0"/>
                <a:cs typeface="Times New Roman" panose="02020603050405020304" pitchFamily="18" charset="0"/>
              </a:rPr>
              <a:t>.</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Necha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yillardan</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beri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orzu</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qilib</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xayolimda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ertakka</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aylangan</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bu</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go‘shani</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ko‘rolmaydigan</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i="1" dirty="0" err="1" smtClean="0">
                <a:solidFill>
                  <a:srgbClr val="002060"/>
                </a:solidFill>
                <a:latin typeface="Times New Roman" panose="02020603050405020304" pitchFamily="18" charset="0"/>
                <a:cs typeface="Times New Roman" panose="02020603050405020304" pitchFamily="18" charset="0"/>
              </a:rPr>
              <a:t>bo‘ldim</a:t>
            </a:r>
            <a:r>
              <a:rPr lang="en-US" sz="3200" i="1" dirty="0" smtClean="0">
                <a:solidFill>
                  <a:srgbClr val="002060"/>
                </a:solidFill>
                <a:latin typeface="Times New Roman" panose="02020603050405020304" pitchFamily="18" charset="0"/>
                <a:cs typeface="Times New Roman" panose="02020603050405020304" pitchFamily="18" charset="0"/>
              </a:rPr>
              <a:t>....»</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Yuqoridagi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ikki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misolda</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so‘zlovchi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ruhiyatida</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afsuslanish</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alomatlarini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mavjudligini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ko‘rsatish</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uchun</a:t>
            </a:r>
            <a:r>
              <a:rPr lang="en-US" sz="3200" i="1"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qo‘llanilgan</a:t>
            </a:r>
            <a:r>
              <a:rPr lang="en-US" sz="3200" dirty="0" smtClean="0">
                <a:solidFill>
                  <a:srgbClr val="002060"/>
                </a:solidFill>
                <a:latin typeface="Times New Roman" panose="02020603050405020304" pitchFamily="18" charset="0"/>
                <a:cs typeface="Times New Roman" panose="02020603050405020304" pitchFamily="18" charset="0"/>
              </a:rPr>
              <a:t>.</a:t>
            </a:r>
            <a:r>
              <a:rPr lang="en-US" sz="32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lgn="r">
              <a:buNone/>
            </a:pP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Саид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Аҳмад</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Йўқотганларим</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ва</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топганларим</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Toshkent.: “</a:t>
            </a:r>
            <a:r>
              <a:rPr lang="en-US"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Sanostandart</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нашриёти</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2014.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Хотиралар</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Адабий</a:t>
            </a:r>
            <a:r>
              <a:rPr lang="ru-RU" sz="1800"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8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ўйлар</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uz-Latn-UZ"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138</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a:t>
            </a:r>
            <a:r>
              <a:rPr lang="en-US"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sz="1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26111071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16815588"/>
              </p:ext>
            </p:extLst>
          </p:nvPr>
        </p:nvGraphicFramePr>
        <p:xfrm>
          <a:off x="838199" y="365125"/>
          <a:ext cx="10996749" cy="1124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4"/>
          <p:cNvGraphicFramePr>
            <a:graphicFrameLocks noGrp="1"/>
          </p:cNvGraphicFramePr>
          <p:nvPr>
            <p:ph idx="1"/>
            <p:extLst>
              <p:ext uri="{D42A27DB-BD31-4B8C-83A1-F6EECF244321}">
                <p14:modId xmlns:p14="http://schemas.microsoft.com/office/powerpoint/2010/main" val="3592690324"/>
              </p:ext>
            </p:extLst>
          </p:nvPr>
        </p:nvGraphicFramePr>
        <p:xfrm>
          <a:off x="627017" y="1489166"/>
          <a:ext cx="11207932" cy="487244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80923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sp>
        <p:nvSpPr>
          <p:cNvPr id="3" name="Объект 2"/>
          <p:cNvSpPr>
            <a:spLocks noGrp="1"/>
          </p:cNvSpPr>
          <p:nvPr>
            <p:ph idx="1"/>
          </p:nvPr>
        </p:nvSpPr>
        <p:spPr/>
        <p:txBody>
          <a:bodyPr/>
          <a:lstStyle/>
          <a:p>
            <a:endParaRPr lang="en-US" dirty="0" smtClean="0"/>
          </a:p>
          <a:p>
            <a:endParaRPr lang="en-US" dirty="0"/>
          </a:p>
          <a:p>
            <a:endParaRPr lang="ru-RU" dirty="0"/>
          </a:p>
        </p:txBody>
      </p:sp>
      <p:sp>
        <p:nvSpPr>
          <p:cNvPr id="4" name="Заголовок 1"/>
          <p:cNvSpPr txBox="1">
            <a:spLocks/>
          </p:cNvSpPr>
          <p:nvPr/>
        </p:nvSpPr>
        <p:spPr>
          <a:xfrm>
            <a:off x="1727201" y="406400"/>
            <a:ext cx="9777412" cy="914400"/>
          </a:xfrm>
          <a:prstGeom prst="rect">
            <a:avLst/>
          </a:prstGeom>
          <a:solidFill>
            <a:srgbClr val="FFC000"/>
          </a:solidFill>
          <a:ln>
            <a:noFill/>
          </a:ln>
          <a:effectLst>
            <a:outerShdw blurRad="107950" dist="12700" dir="5400000" algn="ctr">
              <a:srgbClr val="000000"/>
            </a:outerShdw>
            <a:reflection blurRad="6350" stA="50000" endA="300" endPos="55500" dist="508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z-Cyrl-UZ" b="1" smtClean="0"/>
              <a:t>Muammoning o</a:t>
            </a:r>
            <a:r>
              <a:rPr lang="en-US" b="1" smtClean="0"/>
              <a:t>‘</a:t>
            </a:r>
            <a:r>
              <a:rPr lang="uz-Cyrl-UZ" b="1" smtClean="0"/>
              <a:t>rganilganlik darajasi</a:t>
            </a:r>
            <a:endParaRPr lang="ru-RU" dirty="0">
              <a:solidFill>
                <a:schemeClr val="accent1"/>
              </a:solidFill>
            </a:endParaRPr>
          </a:p>
        </p:txBody>
      </p:sp>
      <p:graphicFrame>
        <p:nvGraphicFramePr>
          <p:cNvPr id="5" name="Объект 4"/>
          <p:cNvGraphicFramePr>
            <a:graphicFrameLocks/>
          </p:cNvGraphicFramePr>
          <p:nvPr>
            <p:extLst>
              <p:ext uri="{D42A27DB-BD31-4B8C-83A1-F6EECF244321}">
                <p14:modId xmlns:p14="http://schemas.microsoft.com/office/powerpoint/2010/main" val="1032068171"/>
              </p:ext>
            </p:extLst>
          </p:nvPr>
        </p:nvGraphicFramePr>
        <p:xfrm>
          <a:off x="275771" y="1362075"/>
          <a:ext cx="11727543" cy="532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98453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963104"/>
          </a:xfrm>
        </p:spPr>
        <p:style>
          <a:lnRef idx="1">
            <a:schemeClr val="accent4"/>
          </a:lnRef>
          <a:fillRef idx="2">
            <a:schemeClr val="accent4"/>
          </a:fillRef>
          <a:effectRef idx="1">
            <a:schemeClr val="accent4"/>
          </a:effectRef>
          <a:fontRef idx="minor">
            <a:schemeClr val="dk1"/>
          </a:fontRef>
        </p:style>
        <p:txBody>
          <a:bodyPr>
            <a:normAutofit/>
          </a:bodyPr>
          <a:lstStyle/>
          <a:p>
            <a:pPr algn="ctr"/>
            <a:r>
              <a:rPr lang="en-US" b="1" dirty="0"/>
              <a:t>III. XOTIRA MATNLARINING USLUBIY XUSUSIYATLARI.</a:t>
            </a:r>
            <a:r>
              <a:rPr lang="ru-RU" dirty="0"/>
              <a:t/>
            </a:r>
            <a:br>
              <a:rPr lang="ru-RU" dirty="0"/>
            </a:br>
            <a:r>
              <a:rPr lang="en-US" b="1" dirty="0"/>
              <a:t>3.1 </a:t>
            </a:r>
            <a:r>
              <a:rPr lang="en-US" b="1" dirty="0" err="1"/>
              <a:t>Xotira</a:t>
            </a:r>
            <a:r>
              <a:rPr lang="en-US" b="1" dirty="0"/>
              <a:t> </a:t>
            </a:r>
            <a:r>
              <a:rPr lang="en-US" b="1" dirty="0" err="1"/>
              <a:t>matnlarining</a:t>
            </a:r>
            <a:r>
              <a:rPr lang="en-US" b="1" dirty="0"/>
              <a:t> </a:t>
            </a:r>
            <a:r>
              <a:rPr lang="en-US" b="1" dirty="0" err="1"/>
              <a:t>funksional-uslubiy</a:t>
            </a:r>
            <a:r>
              <a:rPr lang="en-US" b="1" dirty="0"/>
              <a:t> </a:t>
            </a:r>
            <a:r>
              <a:rPr lang="en-US" b="1" dirty="0" err="1"/>
              <a:t>belgilari</a:t>
            </a:r>
            <a:r>
              <a:rPr lang="en-US" b="1" dirty="0"/>
              <a:t>.</a:t>
            </a:r>
            <a:r>
              <a:rPr lang="ru-RU" dirty="0"/>
              <a:t/>
            </a:r>
            <a:br>
              <a:rPr lang="ru-RU" dirty="0"/>
            </a:br>
            <a:endParaRPr lang="ru-RU" dirty="0"/>
          </a:p>
        </p:txBody>
      </p:sp>
      <p:sp>
        <p:nvSpPr>
          <p:cNvPr id="3" name="Объект 2"/>
          <p:cNvSpPr>
            <a:spLocks noGrp="1"/>
          </p:cNvSpPr>
          <p:nvPr>
            <p:ph idx="1"/>
          </p:nvPr>
        </p:nvSpPr>
        <p:spPr/>
        <p:txBody>
          <a:bodyPr/>
          <a:lstStyle/>
          <a:p>
            <a:endParaRPr lang="en-US" dirty="0" smtClean="0"/>
          </a:p>
          <a:p>
            <a:endParaRPr lang="ru-RU" dirty="0"/>
          </a:p>
        </p:txBody>
      </p:sp>
    </p:spTree>
    <p:extLst>
      <p:ext uri="{BB962C8B-B14F-4D97-AF65-F5344CB8AC3E}">
        <p14:creationId xmlns:p14="http://schemas.microsoft.com/office/powerpoint/2010/main" val="17179665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9314" y="116114"/>
            <a:ext cx="11756572" cy="1088571"/>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sz="3100" b="1" i="1" dirty="0" err="1">
                <a:latin typeface="Times New Roman" panose="02020603050405020304" pitchFamily="18" charset="0"/>
                <a:cs typeface="Times New Roman" panose="02020603050405020304" pitchFamily="18" charset="0"/>
              </a:rPr>
              <a:t>Xotira</a:t>
            </a:r>
            <a:r>
              <a:rPr lang="en-US" sz="3100" b="1" i="1" dirty="0">
                <a:latin typeface="Times New Roman" panose="02020603050405020304" pitchFamily="18" charset="0"/>
                <a:cs typeface="Times New Roman" panose="02020603050405020304" pitchFamily="18" charset="0"/>
              </a:rPr>
              <a:t> </a:t>
            </a:r>
            <a:r>
              <a:rPr lang="en-US" sz="3100" b="1" i="1" dirty="0" err="1">
                <a:latin typeface="Times New Roman" panose="02020603050405020304" pitchFamily="18" charset="0"/>
                <a:cs typeface="Times New Roman" panose="02020603050405020304" pitchFamily="18" charset="0"/>
              </a:rPr>
              <a:t>matnlarida</a:t>
            </a:r>
            <a:r>
              <a:rPr lang="en-US" sz="3100" b="1" i="1" dirty="0">
                <a:latin typeface="Times New Roman" panose="02020603050405020304" pitchFamily="18" charset="0"/>
                <a:cs typeface="Times New Roman" panose="02020603050405020304" pitchFamily="18" charset="0"/>
              </a:rPr>
              <a:t> </a:t>
            </a:r>
            <a:r>
              <a:rPr lang="en-US" sz="3100" b="1" i="1" dirty="0" err="1">
                <a:latin typeface="Times New Roman" panose="02020603050405020304" pitchFamily="18" charset="0"/>
                <a:cs typeface="Times New Roman" panose="02020603050405020304" pitchFamily="18" charset="0"/>
              </a:rPr>
              <a:t>so‘zlashuv</a:t>
            </a:r>
            <a:r>
              <a:rPr lang="en-US" sz="3100" b="1" i="1" dirty="0">
                <a:latin typeface="Times New Roman" panose="02020603050405020304" pitchFamily="18" charset="0"/>
                <a:cs typeface="Times New Roman" panose="02020603050405020304" pitchFamily="18" charset="0"/>
              </a:rPr>
              <a:t> </a:t>
            </a:r>
            <a:r>
              <a:rPr lang="en-US" sz="3100" b="1" i="1" dirty="0" err="1">
                <a:latin typeface="Times New Roman" panose="02020603050405020304" pitchFamily="18" charset="0"/>
                <a:cs typeface="Times New Roman" panose="02020603050405020304" pitchFamily="18" charset="0"/>
              </a:rPr>
              <a:t>uslubi</a:t>
            </a:r>
            <a:r>
              <a:rPr lang="en-US" sz="3100" b="1" i="1" dirty="0">
                <a:latin typeface="Times New Roman" panose="02020603050405020304" pitchFamily="18" charset="0"/>
                <a:cs typeface="Times New Roman" panose="02020603050405020304" pitchFamily="18" charset="0"/>
              </a:rPr>
              <a:t> </a:t>
            </a:r>
            <a:r>
              <a:rPr lang="en-US" sz="3100" b="1" i="1" dirty="0" err="1">
                <a:latin typeface="Times New Roman" panose="02020603050405020304" pitchFamily="18" charset="0"/>
                <a:cs typeface="Times New Roman" panose="02020603050405020304" pitchFamily="18" charset="0"/>
              </a:rPr>
              <a:t>elementlarining</a:t>
            </a:r>
            <a:r>
              <a:rPr lang="en-US" sz="3100" b="1" i="1" dirty="0">
                <a:latin typeface="Times New Roman" panose="02020603050405020304" pitchFamily="18" charset="0"/>
                <a:cs typeface="Times New Roman" panose="02020603050405020304" pitchFamily="18" charset="0"/>
              </a:rPr>
              <a:t> </a:t>
            </a:r>
            <a:r>
              <a:rPr lang="en-US" sz="3100" b="1" i="1" dirty="0" err="1">
                <a:latin typeface="Times New Roman" panose="02020603050405020304" pitchFamily="18" charset="0"/>
                <a:cs typeface="Times New Roman" panose="02020603050405020304" pitchFamily="18" charset="0"/>
              </a:rPr>
              <a:t>qo‘llanilishi</a:t>
            </a:r>
            <a:r>
              <a:rPr lang="en-US" sz="3100" b="1" i="1" dirty="0">
                <a:latin typeface="Times New Roman" panose="02020603050405020304" pitchFamily="18" charset="0"/>
                <a:cs typeface="Times New Roman" panose="02020603050405020304" pitchFamily="18" charset="0"/>
              </a:rPr>
              <a:t>.</a:t>
            </a:r>
            <a:r>
              <a:rPr lang="ru-RU" dirty="0"/>
              <a:t/>
            </a:r>
            <a:br>
              <a:rPr lang="ru-RU" dirty="0"/>
            </a:br>
            <a:endParaRPr lang="ru-RU" dirty="0"/>
          </a:p>
        </p:txBody>
      </p:sp>
      <p:sp>
        <p:nvSpPr>
          <p:cNvPr id="3" name="Объект 2"/>
          <p:cNvSpPr>
            <a:spLocks noGrp="1"/>
          </p:cNvSpPr>
          <p:nvPr>
            <p:ph idx="1"/>
          </p:nvPr>
        </p:nvSpPr>
        <p:spPr>
          <a:xfrm>
            <a:off x="319314" y="1378857"/>
            <a:ext cx="11756572" cy="5297714"/>
          </a:xfrm>
        </p:spPr>
        <p:style>
          <a:lnRef idx="1">
            <a:schemeClr val="accent1"/>
          </a:lnRef>
          <a:fillRef idx="2">
            <a:schemeClr val="accent1"/>
          </a:fillRef>
          <a:effectRef idx="1">
            <a:schemeClr val="accent1"/>
          </a:effectRef>
          <a:fontRef idx="minor">
            <a:schemeClr val="dk1"/>
          </a:fontRef>
        </p:style>
        <p:txBody>
          <a:bodyPr>
            <a:noAutofit/>
          </a:bodyPr>
          <a:lstStyle/>
          <a:p>
            <a:pPr marL="0" indent="0" algn="just">
              <a:lnSpc>
                <a:spcPct val="100000"/>
              </a:lnSpc>
              <a:buNone/>
            </a:pPr>
            <a:r>
              <a:rPr lang="uz-Latn-UZ" sz="2100" i="1" dirty="0">
                <a:latin typeface="Times New Roman" panose="02020603050405020304" pitchFamily="18" charset="0"/>
                <a:cs typeface="Times New Roman" panose="02020603050405020304" pitchFamily="18" charset="0"/>
              </a:rPr>
              <a:t>« — Zap qomatdor, fayzli yigit ekansizu, ammo oyoqdan yolchimagan ekansiz-da, — depti</a:t>
            </a:r>
            <a:r>
              <a:rPr lang="uz-Latn-UZ" sz="2100" i="1" dirty="0" smtClean="0">
                <a:latin typeface="Times New Roman" panose="02020603050405020304" pitchFamily="18" charset="0"/>
                <a:cs typeface="Times New Roman" panose="02020603050405020304" pitchFamily="18" charset="0"/>
              </a:rPr>
              <a:t>.</a:t>
            </a:r>
            <a:endParaRPr lang="en-US" sz="2100" dirty="0">
              <a:latin typeface="Times New Roman" panose="02020603050405020304" pitchFamily="18" charset="0"/>
              <a:cs typeface="Times New Roman" panose="02020603050405020304" pitchFamily="18" charset="0"/>
            </a:endParaRPr>
          </a:p>
          <a:p>
            <a:pPr marL="0" indent="0" algn="just">
              <a:lnSpc>
                <a:spcPct val="100000"/>
              </a:lnSpc>
              <a:buNone/>
            </a:pPr>
            <a:r>
              <a:rPr lang="uz-Latn-UZ" sz="2100" i="1" dirty="0" smtClean="0">
                <a:latin typeface="Times New Roman" panose="02020603050405020304" pitchFamily="18" charset="0"/>
                <a:cs typeface="Times New Roman" panose="02020603050405020304" pitchFamily="18" charset="0"/>
              </a:rPr>
              <a:t>— </a:t>
            </a:r>
            <a:r>
              <a:rPr lang="uz-Latn-UZ" sz="2100" i="1" dirty="0">
                <a:latin typeface="Times New Roman" panose="02020603050405020304" pitchFamily="18" charset="0"/>
                <a:cs typeface="Times New Roman" panose="02020603050405020304" pitchFamily="18" charset="0"/>
              </a:rPr>
              <a:t>E, e, yol-g‘ooon, — dedi Oybek </a:t>
            </a:r>
            <a:r>
              <a:rPr lang="uz-Latn-UZ" sz="2100" i="1" dirty="0" smtClean="0">
                <a:latin typeface="Times New Roman" panose="02020603050405020304" pitchFamily="18" charset="0"/>
                <a:cs typeface="Times New Roman" panose="02020603050405020304" pitchFamily="18" charset="0"/>
              </a:rPr>
              <a:t>qiynalib.</a:t>
            </a:r>
            <a:endParaRPr lang="en-US" sz="2100" dirty="0">
              <a:latin typeface="Times New Roman" panose="02020603050405020304" pitchFamily="18" charset="0"/>
              <a:cs typeface="Times New Roman" panose="02020603050405020304" pitchFamily="18" charset="0"/>
            </a:endParaRPr>
          </a:p>
          <a:p>
            <a:pPr marL="0" indent="0" algn="just">
              <a:lnSpc>
                <a:spcPct val="100000"/>
              </a:lnSpc>
              <a:buNone/>
            </a:pPr>
            <a:r>
              <a:rPr lang="en-US" sz="2100" i="1" dirty="0" err="1" smtClean="0">
                <a:latin typeface="Times New Roman" panose="02020603050405020304" pitchFamily="18" charset="0"/>
                <a:cs typeface="Times New Roman" panose="02020603050405020304" pitchFamily="18" charset="0"/>
              </a:rPr>
              <a:t>Keyin</a:t>
            </a:r>
            <a:r>
              <a:rPr lang="en-US" sz="2100" i="1" dirty="0" smtClean="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oyog‘iga</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qarab</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jag‘i</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ayilib</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bir</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tomonga</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qiyshayib</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ketgan</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kovushini</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ko‘rib</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kulib</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yubordi</a:t>
            </a:r>
            <a:r>
              <a:rPr lang="en-US" sz="2100" i="1" dirty="0">
                <a:latin typeface="Times New Roman" panose="02020603050405020304" pitchFamily="18" charset="0"/>
                <a:cs typeface="Times New Roman" panose="02020603050405020304" pitchFamily="18" charset="0"/>
              </a:rPr>
              <a:t>.</a:t>
            </a:r>
            <a:endParaRPr lang="ru-RU" sz="2100" dirty="0">
              <a:latin typeface="Times New Roman" panose="02020603050405020304" pitchFamily="18" charset="0"/>
              <a:cs typeface="Times New Roman" panose="02020603050405020304" pitchFamily="18" charset="0"/>
            </a:endParaRPr>
          </a:p>
          <a:p>
            <a:pPr marL="0" indent="0" algn="just">
              <a:lnSpc>
                <a:spcPct val="100000"/>
              </a:lnSpc>
              <a:buNone/>
            </a:pP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Rrooost</a:t>
            </a:r>
            <a:r>
              <a:rPr lang="en-US" sz="2100" i="1" dirty="0">
                <a:latin typeface="Times New Roman" panose="02020603050405020304" pitchFamily="18" charset="0"/>
                <a:cs typeface="Times New Roman" panose="02020603050405020304" pitchFamily="18" charset="0"/>
              </a:rPr>
              <a:t>, — </a:t>
            </a:r>
            <a:r>
              <a:rPr lang="en-US" sz="2100" i="1" dirty="0" err="1">
                <a:latin typeface="Times New Roman" panose="02020603050405020304" pitchFamily="18" charset="0"/>
                <a:cs typeface="Times New Roman" panose="02020603050405020304" pitchFamily="18" charset="0"/>
              </a:rPr>
              <a:t>dedi</a:t>
            </a:r>
            <a:r>
              <a:rPr lang="en-US" sz="2100" i="1" dirty="0">
                <a:latin typeface="Times New Roman" panose="02020603050405020304" pitchFamily="18" charset="0"/>
                <a:cs typeface="Times New Roman" panose="02020603050405020304" pitchFamily="18" charset="0"/>
              </a:rPr>
              <a:t> u </a:t>
            </a:r>
            <a:r>
              <a:rPr lang="en-US" sz="2100" i="1" dirty="0" err="1">
                <a:latin typeface="Times New Roman" panose="02020603050405020304" pitchFamily="18" charset="0"/>
                <a:cs typeface="Times New Roman" panose="02020603050405020304" pitchFamily="18" charset="0"/>
              </a:rPr>
              <a:t>bo‘yniga</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olib</a:t>
            </a:r>
            <a:r>
              <a:rPr lang="en-US" sz="2100" i="1"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Ushbu</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misol</a:t>
            </a:r>
            <a:r>
              <a:rPr lang="en-US" sz="2100" dirty="0">
                <a:latin typeface="Times New Roman" panose="02020603050405020304" pitchFamily="18" charset="0"/>
                <a:cs typeface="Times New Roman" panose="02020603050405020304" pitchFamily="18" charset="0"/>
              </a:rPr>
              <a:t> dialog </a:t>
            </a:r>
            <a:r>
              <a:rPr lang="en-US" sz="2100" dirty="0" err="1">
                <a:latin typeface="Times New Roman" panose="02020603050405020304" pitchFamily="18" charset="0"/>
                <a:cs typeface="Times New Roman" panose="02020603050405020304" pitchFamily="18" charset="0"/>
              </a:rPr>
              <a:t>ko‘rinishida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bo‘lib</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ikki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kishi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bir</a:t>
            </a:r>
            <a:r>
              <a:rPr lang="en-US" sz="2100" dirty="0">
                <a:latin typeface="Times New Roman" panose="02020603050405020304" pitchFamily="18" charset="0"/>
                <a:cs typeface="Times New Roman" panose="02020603050405020304" pitchFamily="18" charset="0"/>
              </a:rPr>
              <a:t> masala </a:t>
            </a:r>
            <a:r>
              <a:rPr lang="en-US" sz="2100" dirty="0" err="1">
                <a:latin typeface="Times New Roman" panose="02020603050405020304" pitchFamily="18" charset="0"/>
                <a:cs typeface="Times New Roman" panose="02020603050405020304" pitchFamily="18" charset="0"/>
              </a:rPr>
              <a:t>yuzasidan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bahslashishmoqda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Birinchi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gapda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qo‘llanilgan</a:t>
            </a:r>
            <a:r>
              <a:rPr lang="en-US" sz="2100" i="1" dirty="0">
                <a:latin typeface="Times New Roman" panose="02020603050405020304" pitchFamily="18" charset="0"/>
                <a:cs typeface="Times New Roman" panose="02020603050405020304" pitchFamily="18" charset="0"/>
              </a:rPr>
              <a:t> zap</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so‘zi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aslida</a:t>
            </a:r>
            <a:r>
              <a:rPr lang="en-US" sz="2100"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zab</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shaklida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yozilsada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yozuvchi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og‘zaki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so‘zlashuv</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elementini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olib</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kirganini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ko‘rishimiz</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mumkin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Bundan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tashqari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birinchi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gapda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qo‘llanilgan</a:t>
            </a:r>
            <a:r>
              <a:rPr lang="en-US" sz="2100"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depti</a:t>
            </a:r>
            <a:r>
              <a:rPr lang="en-US" sz="2100" i="1"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so‘zi</a:t>
            </a:r>
            <a:r>
              <a:rPr lang="en-US" sz="2100" dirty="0">
                <a:latin typeface="Times New Roman" panose="02020603050405020304" pitchFamily="18" charset="0"/>
                <a:cs typeface="Times New Roman" panose="02020603050405020304" pitchFamily="18" charset="0"/>
              </a:rPr>
              <a:t> ham </a:t>
            </a:r>
            <a:r>
              <a:rPr lang="en-US" sz="2100" dirty="0" err="1">
                <a:latin typeface="Times New Roman" panose="02020603050405020304" pitchFamily="18" charset="0"/>
                <a:cs typeface="Times New Roman" panose="02020603050405020304" pitchFamily="18" charset="0"/>
              </a:rPr>
              <a:t>aslida</a:t>
            </a:r>
            <a:r>
              <a:rPr lang="en-US" sz="2100"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debdi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shaklida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yozilsa</a:t>
            </a:r>
            <a:r>
              <a:rPr lang="en-US" sz="2100" dirty="0">
                <a:latin typeface="Times New Roman" panose="02020603050405020304" pitchFamily="18" charset="0"/>
                <a:cs typeface="Times New Roman" panose="02020603050405020304" pitchFamily="18" charset="0"/>
              </a:rPr>
              <a:t> ham </a:t>
            </a:r>
            <a:r>
              <a:rPr lang="en-US" sz="2100" dirty="0" err="1">
                <a:latin typeface="Times New Roman" panose="02020603050405020304" pitchFamily="18" charset="0"/>
                <a:cs typeface="Times New Roman" panose="02020603050405020304" pitchFamily="18" charset="0"/>
              </a:rPr>
              <a:t>so‘zlashuv</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uslubida</a:t>
            </a:r>
            <a:r>
              <a:rPr lang="en-US" sz="2100"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depti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shaklida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talaffuz</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etiladi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Bundan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ko‘rinib</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turibdiki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parchada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sheva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ta’sir</a:t>
            </a:r>
            <a:r>
              <a:rPr lang="en-US" sz="2100" dirty="0">
                <a:latin typeface="Times New Roman" panose="02020603050405020304" pitchFamily="18" charset="0"/>
                <a:cs typeface="Times New Roman" panose="02020603050405020304" pitchFamily="18" charset="0"/>
              </a:rPr>
              <a:t> ham </a:t>
            </a:r>
            <a:r>
              <a:rPr lang="en-US" sz="2100" dirty="0" err="1">
                <a:latin typeface="Times New Roman" panose="02020603050405020304" pitchFamily="18" charset="0"/>
                <a:cs typeface="Times New Roman" panose="02020603050405020304" pitchFamily="18" charset="0"/>
              </a:rPr>
              <a:t>mavjud</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Misolimiz</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tarkibidagi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so‘zlarning</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jarangsizlashish</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qipchoq</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lahjasi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fonetikasiga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xos</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xususiyat</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hisoblanadi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Yuqoridagi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misollardan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tashqari</a:t>
            </a:r>
            <a:r>
              <a:rPr lang="en-US" sz="2100" dirty="0">
                <a:latin typeface="Times New Roman" panose="02020603050405020304" pitchFamily="18" charset="0"/>
                <a:cs typeface="Times New Roman" panose="02020603050405020304" pitchFamily="18" charset="0"/>
              </a:rPr>
              <a:t> </a:t>
            </a:r>
            <a:r>
              <a:rPr lang="uz-Latn-UZ" sz="2100" i="1" dirty="0">
                <a:latin typeface="Times New Roman" panose="02020603050405020304" pitchFamily="18" charset="0"/>
                <a:cs typeface="Times New Roman" panose="02020603050405020304" pitchFamily="18" charset="0"/>
              </a:rPr>
              <a:t>yol-g‘ooon,</a:t>
            </a:r>
            <a:r>
              <a:rPr lang="en-US" sz="2100" i="1" dirty="0">
                <a:latin typeface="Times New Roman" panose="02020603050405020304" pitchFamily="18" charset="0"/>
                <a:cs typeface="Times New Roman" panose="02020603050405020304" pitchFamily="18" charset="0"/>
              </a:rPr>
              <a:t> </a:t>
            </a:r>
            <a:r>
              <a:rPr lang="en-US" sz="2100" i="1" dirty="0" err="1">
                <a:latin typeface="Times New Roman" panose="02020603050405020304" pitchFamily="18" charset="0"/>
                <a:cs typeface="Times New Roman" panose="02020603050405020304" pitchFamily="18" charset="0"/>
              </a:rPr>
              <a:t>rrooost</a:t>
            </a:r>
            <a:r>
              <a:rPr lang="en-US" sz="2100" i="1" dirty="0">
                <a:latin typeface="Times New Roman" panose="02020603050405020304" pitchFamily="18" charset="0"/>
                <a:cs typeface="Times New Roman" panose="02020603050405020304" pitchFamily="18" charset="0"/>
              </a:rPr>
              <a:t> </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kabi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so‘zlardagi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fonemalarni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me’yordan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ortiq</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takror</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holda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qo‘llash</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orqali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emotsional</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bo‘yoqni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vujudga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kelishiga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guvoh</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bo‘lishimiz</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mumkin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Dastlab</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qahramon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o‘ziga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nisbatan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ifodalanayotgan</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fikrga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noroziligini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isyonini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ifodalash</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uchun</a:t>
            </a:r>
            <a:r>
              <a:rPr lang="en-US" sz="2100" dirty="0">
                <a:latin typeface="Times New Roman" panose="02020603050405020304" pitchFamily="18" charset="0"/>
                <a:cs typeface="Times New Roman" panose="02020603050405020304" pitchFamily="18" charset="0"/>
              </a:rPr>
              <a:t> </a:t>
            </a:r>
            <a:r>
              <a:rPr lang="uz-Latn-UZ" sz="2100" i="1" dirty="0">
                <a:latin typeface="Times New Roman" panose="02020603050405020304" pitchFamily="18" charset="0"/>
                <a:cs typeface="Times New Roman" panose="02020603050405020304" pitchFamily="18" charset="0"/>
              </a:rPr>
              <a:t>yol-g‘ooon </a:t>
            </a:r>
            <a:r>
              <a:rPr lang="uz-Latn-UZ" sz="2100" dirty="0">
                <a:latin typeface="Times New Roman" panose="02020603050405020304" pitchFamily="18" charset="0"/>
                <a:cs typeface="Times New Roman" panose="02020603050405020304" pitchFamily="18" charset="0"/>
              </a:rPr>
              <a:t>so‘zidagi unli fonemalarni cho‘zgan bo‘lsa, keyingi gapdagi </a:t>
            </a:r>
            <a:r>
              <a:rPr lang="en-US" sz="2100" i="1" dirty="0" err="1">
                <a:latin typeface="Times New Roman" panose="02020603050405020304" pitchFamily="18" charset="0"/>
                <a:cs typeface="Times New Roman" panose="02020603050405020304" pitchFamily="18" charset="0"/>
              </a:rPr>
              <a:t>rrooost</a:t>
            </a:r>
            <a:r>
              <a:rPr lang="en-US" sz="2100" i="1" dirty="0">
                <a:latin typeface="Times New Roman" panose="02020603050405020304" pitchFamily="18" charset="0"/>
                <a:cs typeface="Times New Roman" panose="02020603050405020304" pitchFamily="18" charset="0"/>
              </a:rPr>
              <a:t> </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so‘zi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tarkibidagi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fonemalarni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ikkilantirish</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orqali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o‘z</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holatiga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iqror,fikrga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xayrixohlik</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ma’nolarini</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yuzaga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chiqarishga</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xizmat</a:t>
            </a:r>
            <a:r>
              <a:rPr lang="en-US"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qilagan</a:t>
            </a:r>
            <a:r>
              <a:rPr lang="en-US" sz="2100" dirty="0">
                <a:latin typeface="Times New Roman" panose="02020603050405020304" pitchFamily="18" charset="0"/>
                <a:cs typeface="Times New Roman" panose="02020603050405020304" pitchFamily="18" charset="0"/>
              </a:rPr>
              <a:t>.</a:t>
            </a:r>
            <a:r>
              <a:rPr lang="ru-RU" sz="2100" dirty="0">
                <a:latin typeface="Times New Roman" panose="02020603050405020304" pitchFamily="18" charset="0"/>
                <a:cs typeface="Times New Roman" panose="02020603050405020304" pitchFamily="18" charset="0"/>
              </a:rPr>
              <a:t> </a:t>
            </a:r>
            <a:endParaRPr lang="ru-RU" sz="2100" dirty="0"/>
          </a:p>
        </p:txBody>
      </p:sp>
    </p:spTree>
    <p:extLst>
      <p:ext uri="{BB962C8B-B14F-4D97-AF65-F5344CB8AC3E}">
        <p14:creationId xmlns:p14="http://schemas.microsoft.com/office/powerpoint/2010/main" val="34986540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378127435"/>
              </p:ext>
            </p:extLst>
          </p:nvPr>
        </p:nvGraphicFramePr>
        <p:xfrm>
          <a:off x="304799" y="246743"/>
          <a:ext cx="11640457"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60973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290286" y="188686"/>
            <a:ext cx="11625943" cy="6415314"/>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marL="0" indent="0">
              <a:lnSpc>
                <a:spcPct val="100000"/>
              </a:lnSpc>
              <a:buNone/>
            </a:pPr>
            <a:r>
              <a:rPr lang="uz-Latn-UZ" i="1"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…Abdulla aka! </a:t>
            </a:r>
            <a:r>
              <a:rPr lang="en-US" i="1" dirty="0" err="1">
                <a:latin typeface="Times New Roman" panose="02020603050405020304" pitchFamily="18" charset="0"/>
                <a:cs typeface="Times New Roman" panose="02020603050405020304" pitchFamily="18" charset="0"/>
              </a:rPr>
              <a:t>Bilasizmi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Yo‘q</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bilmaysiz</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Siz</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odam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emassiz</a:t>
            </a:r>
            <a:r>
              <a:rPr lang="en-US" i="1"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nSpc>
                <a:spcPct val="100000"/>
              </a:lnSpc>
              <a:buNone/>
            </a:pPr>
            <a:r>
              <a:rPr lang="en-US" i="1" dirty="0">
                <a:latin typeface="Times New Roman" panose="02020603050405020304" pitchFamily="18" charset="0"/>
                <a:cs typeface="Times New Roman" panose="02020603050405020304" pitchFamily="18" charset="0"/>
              </a:rPr>
              <a:t>Men </a:t>
            </a:r>
            <a:r>
              <a:rPr lang="en-US" i="1" dirty="0" err="1">
                <a:latin typeface="Times New Roman" panose="02020603050405020304" pitchFamily="18" charset="0"/>
                <a:cs typeface="Times New Roman" panose="02020603050405020304" pitchFamily="18" charset="0"/>
              </a:rPr>
              <a:t>hayron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bo‘ldim</a:t>
            </a:r>
            <a:r>
              <a:rPr lang="en-US" i="1" dirty="0">
                <a:latin typeface="Times New Roman" panose="02020603050405020304" pitchFamily="18" charset="0"/>
                <a:cs typeface="Times New Roman" panose="02020603050405020304" pitchFamily="18" charset="0"/>
              </a:rPr>
              <a:t> — </a:t>
            </a:r>
            <a:r>
              <a:rPr lang="en-US" i="1" dirty="0" err="1">
                <a:latin typeface="Times New Roman" panose="02020603050405020304" pitchFamily="18" charset="0"/>
                <a:cs typeface="Times New Roman" panose="02020603050405020304" pitchFamily="18" charset="0"/>
              </a:rPr>
              <a:t>nima</a:t>
            </a:r>
            <a:r>
              <a:rPr lang="en-US" i="1" dirty="0">
                <a:latin typeface="Times New Roman" panose="02020603050405020304" pitchFamily="18" charset="0"/>
                <a:cs typeface="Times New Roman" panose="02020603050405020304" pitchFamily="18" charset="0"/>
              </a:rPr>
              <a:t> deb </a:t>
            </a:r>
            <a:r>
              <a:rPr lang="en-US" i="1" dirty="0" err="1">
                <a:latin typeface="Times New Roman" panose="02020603050405020304" pitchFamily="18" charset="0"/>
                <a:cs typeface="Times New Roman" panose="02020603050405020304" pitchFamily="18" charset="0"/>
              </a:rPr>
              <a:t>valdirayapti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Matlab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tushmagur</a:t>
            </a:r>
            <a:r>
              <a:rPr lang="en-US" i="1" dirty="0">
                <a:latin typeface="Times New Roman" panose="02020603050405020304" pitchFamily="18" charset="0"/>
                <a:cs typeface="Times New Roman" panose="02020603050405020304" pitchFamily="18" charset="0"/>
              </a:rPr>
              <a:t>? Men </a:t>
            </a:r>
            <a:r>
              <a:rPr lang="en-US" i="1" dirty="0" err="1">
                <a:latin typeface="Times New Roman" panose="02020603050405020304" pitchFamily="18" charset="0"/>
                <a:cs typeface="Times New Roman" panose="02020603050405020304" pitchFamily="18" charset="0"/>
              </a:rPr>
              <a:t>unga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imo-ishoralar</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qildim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stol</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tagidan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oyoqlarini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bosdim</a:t>
            </a:r>
            <a:r>
              <a:rPr lang="en-US" i="1"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Ushbu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misolda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qo‘llanilgan</a:t>
            </a:r>
            <a:r>
              <a:rPr lang="en-US"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valdiramoq</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fe’li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salbiy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bo‘yoqdagi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hisoblanib</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uyda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ko‘chada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ishxonada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bozorda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to‘ytomoshada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qo‘llaniladi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Aynan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ushbu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xususiyatlari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uchun</a:t>
            </a:r>
            <a:r>
              <a:rPr lang="en-US"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valdiramoq</a:t>
            </a:r>
            <a:r>
              <a:rPr lang="en-US" i="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fe’li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so‘zlashuv</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uslubining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leksik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qatlamiga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oid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hisoblanadi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So‘zlashuv</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uslubi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ko‘pincha</a:t>
            </a:r>
            <a:r>
              <a:rPr lang="en-US" dirty="0">
                <a:latin typeface="Times New Roman" panose="02020603050405020304" pitchFamily="18" charset="0"/>
                <a:cs typeface="Times New Roman" panose="02020603050405020304" pitchFamily="18" charset="0"/>
              </a:rPr>
              <a:t> dialog </a:t>
            </a:r>
            <a:r>
              <a:rPr lang="en-US" dirty="0" err="1">
                <a:latin typeface="Times New Roman" panose="02020603050405020304" pitchFamily="18" charset="0"/>
                <a:cs typeface="Times New Roman" panose="02020603050405020304" pitchFamily="18" charset="0"/>
              </a:rPr>
              <a:t>uslubida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beriladi</a:t>
            </a:r>
            <a:r>
              <a:rPr lang="en-US"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0" indent="0">
              <a:lnSpc>
                <a:spcPct val="100000"/>
              </a:lnSpc>
              <a:buNone/>
            </a:pPr>
            <a:r>
              <a:rPr lang="uz-Latn-UZ" i="1"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 Kim </a:t>
            </a:r>
            <a:r>
              <a:rPr lang="en-US" i="1" dirty="0" err="1">
                <a:latin typeface="Times New Roman" panose="02020603050405020304" pitchFamily="18" charset="0"/>
                <a:cs typeface="Times New Roman" panose="02020603050405020304" pitchFamily="18" charset="0"/>
              </a:rPr>
              <a:t>berib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yubordi</a:t>
            </a:r>
            <a:r>
              <a:rPr lang="en-US" i="1" dirty="0">
                <a:latin typeface="Times New Roman" panose="02020603050405020304" pitchFamily="18" charset="0"/>
                <a:cs typeface="Times New Roman" panose="02020603050405020304" pitchFamily="18" charset="0"/>
              </a:rPr>
              <a:t>? — </a:t>
            </a:r>
            <a:r>
              <a:rPr lang="en-US" i="1" dirty="0" err="1">
                <a:latin typeface="Times New Roman" panose="02020603050405020304" pitchFamily="18" charset="0"/>
                <a:cs typeface="Times New Roman" panose="02020603050405020304" pitchFamily="18" charset="0"/>
              </a:rPr>
              <a:t>so‘radim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hayron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bo‘lib</a:t>
            </a:r>
            <a:r>
              <a:rPr lang="en-US" i="1"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lnSpc>
                <a:spcPct val="100000"/>
              </a:lnSpc>
              <a:buNone/>
            </a:pPr>
            <a:r>
              <a:rPr lang="en-US" i="1" dirty="0" smtClean="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Birov</a:t>
            </a:r>
            <a:r>
              <a:rPr lang="en-US" i="1" dirty="0">
                <a:latin typeface="Times New Roman" panose="02020603050405020304" pitchFamily="18" charset="0"/>
                <a:cs typeface="Times New Roman" panose="02020603050405020304" pitchFamily="18" charset="0"/>
              </a:rPr>
              <a:t>, — </a:t>
            </a:r>
            <a:r>
              <a:rPr lang="en-US" i="1" dirty="0" err="1">
                <a:latin typeface="Times New Roman" panose="02020603050405020304" pitchFamily="18" charset="0"/>
                <a:cs typeface="Times New Roman" panose="02020603050405020304" pitchFamily="18" charset="0"/>
              </a:rPr>
              <a:t>qizardi</a:t>
            </a:r>
            <a:r>
              <a:rPr lang="en-US" i="1" dirty="0">
                <a:latin typeface="Times New Roman" panose="02020603050405020304" pitchFamily="18" charset="0"/>
                <a:cs typeface="Times New Roman" panose="02020603050405020304" pitchFamily="18" charset="0"/>
              </a:rPr>
              <a:t> u.</a:t>
            </a:r>
            <a:endParaRPr lang="ru-RU" dirty="0">
              <a:latin typeface="Times New Roman" panose="02020603050405020304" pitchFamily="18" charset="0"/>
              <a:cs typeface="Times New Roman" panose="02020603050405020304" pitchFamily="18" charset="0"/>
            </a:endParaRPr>
          </a:p>
          <a:p>
            <a:pPr marL="0" indent="0">
              <a:lnSpc>
                <a:spcPct val="100000"/>
              </a:lnSpc>
              <a:buNone/>
            </a:pP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Kimdanligini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aytmasangiz</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olmayman</a:t>
            </a:r>
            <a:r>
              <a:rPr lang="en-US" i="1"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nSpc>
                <a:spcPct val="100000"/>
              </a:lnSpc>
              <a:buNone/>
            </a:pP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O‘zimdan</a:t>
            </a:r>
            <a:r>
              <a:rPr lang="en-US" i="1" dirty="0">
                <a:latin typeface="Times New Roman" panose="02020603050405020304" pitchFamily="18" charset="0"/>
                <a:cs typeface="Times New Roman" panose="02020603050405020304" pitchFamily="18" charset="0"/>
              </a:rPr>
              <a:t>, — </a:t>
            </a:r>
            <a:r>
              <a:rPr lang="en-US" i="1" dirty="0" err="1">
                <a:latin typeface="Times New Roman" panose="02020603050405020304" pitchFamily="18" charset="0"/>
                <a:cs typeface="Times New Roman" panose="02020603050405020304" pitchFamily="18" charset="0"/>
              </a:rPr>
              <a:t>dedi</a:t>
            </a:r>
            <a:r>
              <a:rPr lang="en-US" i="1" dirty="0">
                <a:latin typeface="Times New Roman" panose="02020603050405020304" pitchFamily="18" charset="0"/>
                <a:cs typeface="Times New Roman" panose="02020603050405020304" pitchFamily="18" charset="0"/>
              </a:rPr>
              <a:t> u, </a:t>
            </a:r>
            <a:r>
              <a:rPr lang="en-US" i="1" dirty="0" err="1">
                <a:latin typeface="Times New Roman" panose="02020603050405020304" pitchFamily="18" charset="0"/>
                <a:cs typeface="Times New Roman" panose="02020603050405020304" pitchFamily="18" charset="0"/>
              </a:rPr>
              <a:t>nihoyat</a:t>
            </a:r>
            <a:r>
              <a:rPr lang="en-US" i="1"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nSpc>
                <a:spcPct val="100000"/>
              </a:lnSpc>
              <a:buNone/>
            </a:pP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Nima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yozgansiz</a:t>
            </a:r>
            <a:r>
              <a:rPr lang="en-US" i="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Ushbu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misolda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tarkibini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nomuvofiq</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shaklda</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tuzilganini</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ko‘rishimiz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mumkin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Bundan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tashqari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gaplar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asosan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to‘liqsiz</a:t>
            </a:r>
            <a:r>
              <a:rPr lang="en-US" dirty="0">
                <a:latin typeface="Times New Roman" panose="02020603050405020304" pitchFamily="18" charset="0"/>
                <a:cs typeface="Times New Roman" panose="02020603050405020304" pitchFamily="18" charset="0"/>
              </a:rPr>
              <a:t> dialog </a:t>
            </a:r>
            <a:r>
              <a:rPr lang="en-US" dirty="0" err="1">
                <a:latin typeface="Times New Roman" panose="02020603050405020304" pitchFamily="18" charset="0"/>
                <a:cs typeface="Times New Roman" panose="02020603050405020304" pitchFamily="18" charset="0"/>
              </a:rPr>
              <a:t>uslubi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tuzilgan</a:t>
            </a:r>
            <a:r>
              <a:rPr lang="en-US" dirty="0">
                <a:latin typeface="Times New Roman" panose="02020603050405020304" pitchFamily="18" charset="0"/>
                <a:cs typeface="Times New Roman" panose="02020603050405020304" pitchFamily="18" charset="0"/>
              </a:rPr>
              <a:t>. Bu </a:t>
            </a:r>
            <a:r>
              <a:rPr lang="en-US" dirty="0" err="1">
                <a:latin typeface="Times New Roman" panose="02020603050405020304" pitchFamily="18" charset="0"/>
                <a:cs typeface="Times New Roman" panose="02020603050405020304" pitchFamily="18" charset="0"/>
              </a:rPr>
              <a:t>xususiyatlarni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barchasi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so‘zlashuv</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uslubiga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xos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unsurlardir</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657965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0286" y="365125"/>
            <a:ext cx="11713028" cy="1325563"/>
          </a:xfrm>
        </p:spPr>
        <p:txBody>
          <a:bodyPr>
            <a:noAutofit/>
          </a:bodyPr>
          <a:lstStyle/>
          <a:p>
            <a:pPr algn="ctr"/>
            <a:r>
              <a:rPr lang="en-US" sz="3200" b="1" i="1" dirty="0" err="1">
                <a:latin typeface="Times New Roman" panose="02020603050405020304" pitchFamily="18" charset="0"/>
                <a:cs typeface="Times New Roman" panose="02020603050405020304" pitchFamily="18" charset="0"/>
              </a:rPr>
              <a:t>Xotira</a:t>
            </a:r>
            <a:r>
              <a:rPr lang="en-US" sz="3200" b="1" i="1" dirty="0">
                <a:latin typeface="Times New Roman" panose="02020603050405020304" pitchFamily="18" charset="0"/>
                <a:cs typeface="Times New Roman" panose="02020603050405020304" pitchFamily="18" charset="0"/>
              </a:rPr>
              <a:t> </a:t>
            </a:r>
            <a:r>
              <a:rPr lang="en-US" sz="3200" b="1" i="1" dirty="0" err="1">
                <a:latin typeface="Times New Roman" panose="02020603050405020304" pitchFamily="18" charset="0"/>
                <a:cs typeface="Times New Roman" panose="02020603050405020304" pitchFamily="18" charset="0"/>
              </a:rPr>
              <a:t>matnlarida</a:t>
            </a:r>
            <a:r>
              <a:rPr lang="en-US" sz="3200" b="1" i="1" dirty="0">
                <a:latin typeface="Times New Roman" panose="02020603050405020304" pitchFamily="18" charset="0"/>
                <a:cs typeface="Times New Roman" panose="02020603050405020304" pitchFamily="18" charset="0"/>
              </a:rPr>
              <a:t> </a:t>
            </a:r>
            <a:r>
              <a:rPr lang="en-US" sz="3200" b="1" i="1" dirty="0" err="1">
                <a:latin typeface="Times New Roman" panose="02020603050405020304" pitchFamily="18" charset="0"/>
                <a:cs typeface="Times New Roman" panose="02020603050405020304" pitchFamily="18" charset="0"/>
              </a:rPr>
              <a:t>rasmiy</a:t>
            </a:r>
            <a:r>
              <a:rPr lang="en-US" sz="3200" b="1" i="1" dirty="0">
                <a:latin typeface="Times New Roman" panose="02020603050405020304" pitchFamily="18" charset="0"/>
                <a:cs typeface="Times New Roman" panose="02020603050405020304" pitchFamily="18" charset="0"/>
              </a:rPr>
              <a:t> </a:t>
            </a:r>
            <a:r>
              <a:rPr lang="en-US" sz="3200" b="1" i="1" dirty="0" err="1">
                <a:latin typeface="Times New Roman" panose="02020603050405020304" pitchFamily="18" charset="0"/>
                <a:cs typeface="Times New Roman" panose="02020603050405020304" pitchFamily="18" charset="0"/>
              </a:rPr>
              <a:t>uslubi</a:t>
            </a:r>
            <a:r>
              <a:rPr lang="en-US" sz="3200" b="1" i="1" dirty="0">
                <a:latin typeface="Times New Roman" panose="02020603050405020304" pitchFamily="18" charset="0"/>
                <a:cs typeface="Times New Roman" panose="02020603050405020304" pitchFamily="18" charset="0"/>
              </a:rPr>
              <a:t> </a:t>
            </a:r>
            <a:r>
              <a:rPr lang="en-US" sz="3200" b="1" i="1" dirty="0" err="1">
                <a:latin typeface="Times New Roman" panose="02020603050405020304" pitchFamily="18" charset="0"/>
                <a:cs typeface="Times New Roman" panose="02020603050405020304" pitchFamily="18" charset="0"/>
              </a:rPr>
              <a:t>elementlarining</a:t>
            </a:r>
            <a:r>
              <a:rPr lang="en-US" sz="3200" b="1" i="1" dirty="0">
                <a:latin typeface="Times New Roman" panose="02020603050405020304" pitchFamily="18" charset="0"/>
                <a:cs typeface="Times New Roman" panose="02020603050405020304" pitchFamily="18" charset="0"/>
              </a:rPr>
              <a:t> </a:t>
            </a:r>
            <a:r>
              <a:rPr lang="en-US" sz="3200" b="1" i="1" dirty="0" err="1">
                <a:latin typeface="Times New Roman" panose="02020603050405020304" pitchFamily="18" charset="0"/>
                <a:cs typeface="Times New Roman" panose="02020603050405020304" pitchFamily="18" charset="0"/>
              </a:rPr>
              <a:t>qo‘llanilishi</a:t>
            </a:r>
            <a:r>
              <a:rPr lang="en-US" sz="3200" b="1" i="1" dirty="0">
                <a:latin typeface="Times New Roman" panose="02020603050405020304" pitchFamily="18" charset="0"/>
                <a:cs typeface="Times New Roman" panose="02020603050405020304" pitchFamily="18" charset="0"/>
              </a:rPr>
              <a:t>.</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40229" y="1320800"/>
            <a:ext cx="10613571" cy="4856163"/>
          </a:xfrm>
        </p:spPr>
        <p:style>
          <a:lnRef idx="1">
            <a:schemeClr val="accent5"/>
          </a:lnRef>
          <a:fillRef idx="2">
            <a:schemeClr val="accent5"/>
          </a:fillRef>
          <a:effectRef idx="1">
            <a:schemeClr val="accent5"/>
          </a:effectRef>
          <a:fontRef idx="minor">
            <a:schemeClr val="dk1"/>
          </a:fontRef>
        </p:style>
        <p:txBody>
          <a:bodyPr>
            <a:normAutofit/>
          </a:bodyPr>
          <a:lstStyle/>
          <a:p>
            <a:r>
              <a:rPr lang="en-US" sz="3200" i="1" dirty="0" smtClean="0">
                <a:latin typeface="Times New Roman" panose="02020603050405020304" pitchFamily="18" charset="0"/>
                <a:cs typeface="Times New Roman" panose="02020603050405020304" pitchFamily="18" charset="0"/>
              </a:rPr>
              <a:t>«</a:t>
            </a:r>
            <a:r>
              <a:rPr lang="en-US" sz="3200" i="1" dirty="0" err="1" smtClean="0">
                <a:latin typeface="Times New Roman" panose="02020603050405020304" pitchFamily="18" charset="0"/>
                <a:cs typeface="Times New Roman" panose="02020603050405020304" pitchFamily="18" charset="0"/>
              </a:rPr>
              <a:t>Sud</a:t>
            </a:r>
            <a:r>
              <a:rPr lang="en-US" sz="3200" i="1" dirty="0" smtClean="0">
                <a:latin typeface="Times New Roman" panose="02020603050405020304" pitchFamily="18" charset="0"/>
                <a:cs typeface="Times New Roman" panose="02020603050405020304" pitchFamily="18" charset="0"/>
              </a:rPr>
              <a:t> ham «</a:t>
            </a:r>
            <a:r>
              <a:rPr lang="en-US" sz="3200" i="1" dirty="0" err="1" smtClean="0">
                <a:latin typeface="Times New Roman" panose="02020603050405020304" pitchFamily="18" charset="0"/>
                <a:cs typeface="Times New Roman" panose="02020603050405020304" pitchFamily="18" charset="0"/>
              </a:rPr>
              <a:t>ToshMIdagi</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uy</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bo‘shatilsin</a:t>
            </a:r>
            <a:r>
              <a:rPr lang="en-US" sz="3200" i="1" dirty="0" smtClean="0">
                <a:latin typeface="Times New Roman" panose="02020603050405020304" pitchFamily="18" charset="0"/>
                <a:cs typeface="Times New Roman" panose="02020603050405020304" pitchFamily="18" charset="0"/>
              </a:rPr>
              <a:t>», deb </a:t>
            </a:r>
            <a:r>
              <a:rPr lang="en-US" sz="3200" i="1" dirty="0" err="1" smtClean="0">
                <a:latin typeface="Times New Roman" panose="02020603050405020304" pitchFamily="18" charset="0"/>
                <a:cs typeface="Times New Roman" panose="02020603050405020304" pitchFamily="18" charset="0"/>
              </a:rPr>
              <a:t>qaror</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chiqargan</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edi</a:t>
            </a:r>
            <a:r>
              <a:rPr lang="en-US" sz="3200" i="1" dirty="0" smtClean="0">
                <a:latin typeface="Times New Roman" panose="02020603050405020304" pitchFamily="18" charset="0"/>
                <a:cs typeface="Times New Roman" panose="02020603050405020304" pitchFamily="18" charset="0"/>
              </a:rPr>
              <a:t>. Biz 600 </a:t>
            </a:r>
            <a:r>
              <a:rPr lang="en-US" sz="3200" i="1" dirty="0" err="1" smtClean="0">
                <a:latin typeface="Times New Roman" panose="02020603050405020304" pitchFamily="18" charset="0"/>
                <a:cs typeface="Times New Roman" panose="02020603050405020304" pitchFamily="18" charset="0"/>
              </a:rPr>
              <a:t>so‘mlik</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sud</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harajatlarini</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to‘lab</a:t>
            </a:r>
            <a:r>
              <a:rPr lang="en-US" sz="3200" i="1" dirty="0" smtClean="0">
                <a:latin typeface="Times New Roman" panose="02020603050405020304" pitchFamily="18" charset="0"/>
                <a:cs typeface="Times New Roman" panose="02020603050405020304" pitchFamily="18" charset="0"/>
              </a:rPr>
              <a:t>, 1938 </a:t>
            </a:r>
            <a:r>
              <a:rPr lang="en-US" sz="3200" i="1" dirty="0" err="1" smtClean="0">
                <a:latin typeface="Times New Roman" panose="02020603050405020304" pitchFamily="18" charset="0"/>
                <a:cs typeface="Times New Roman" panose="02020603050405020304" pitchFamily="18" charset="0"/>
              </a:rPr>
              <a:t>yilda</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yangi</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uyga</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ko‘chib</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o‘tdik</a:t>
            </a:r>
            <a:r>
              <a:rPr lang="en-US" sz="3200" i="1"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Ushbu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gapda</a:t>
            </a:r>
            <a:r>
              <a:rPr lang="en-US" sz="3200" dirty="0" smtClean="0">
                <a:latin typeface="Times New Roman" panose="02020603050405020304" pitchFamily="18" charset="0"/>
                <a:cs typeface="Times New Roman" panose="02020603050405020304" pitchFamily="18" charset="0"/>
              </a:rPr>
              <a:t> ham </a:t>
            </a:r>
            <a:r>
              <a:rPr lang="en-US" sz="3200" i="1" dirty="0" err="1" smtClean="0">
                <a:latin typeface="Times New Roman" panose="02020603050405020304" pitchFamily="18" charset="0"/>
                <a:cs typeface="Times New Roman" panose="02020603050405020304" pitchFamily="18" charset="0"/>
              </a:rPr>
              <a:t>bo‘shatilsin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fe’li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buyruq-istak</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mayli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shaklida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bo‘lib</a:t>
            </a:r>
            <a:r>
              <a:rPr lang="en-US" sz="3200" dirty="0" smtClean="0">
                <a:latin typeface="Times New Roman" panose="02020603050405020304" pitchFamily="18" charset="0"/>
                <a:cs typeface="Times New Roman" panose="02020603050405020304" pitchFamily="18" charset="0"/>
              </a:rPr>
              <a:t>, gap </a:t>
            </a:r>
            <a:r>
              <a:rPr lang="en-US" sz="3200" dirty="0" err="1" smtClean="0">
                <a:latin typeface="Times New Roman" panose="02020603050405020304" pitchFamily="18" charset="0"/>
                <a:cs typeface="Times New Roman" panose="02020603050405020304" pitchFamily="18" charset="0"/>
              </a:rPr>
              <a:t>mazmunidan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majhul</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nisbatni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ma’nosi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anglashilgan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Rasmiy</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uslubdagi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matnlarda</a:t>
            </a:r>
            <a:r>
              <a:rPr lang="en-US" sz="3200" dirty="0" smtClean="0">
                <a:latin typeface="Times New Roman" panose="02020603050405020304" pitchFamily="18" charset="0"/>
                <a:cs typeface="Times New Roman" panose="02020603050405020304" pitchFamily="18" charset="0"/>
              </a:rPr>
              <a:t> gap </a:t>
            </a:r>
            <a:r>
              <a:rPr lang="en-US" sz="3200" dirty="0" err="1" smtClean="0">
                <a:latin typeface="Times New Roman" panose="02020603050405020304" pitchFamily="18" charset="0"/>
                <a:cs typeface="Times New Roman" panose="02020603050405020304" pitchFamily="18" charset="0"/>
              </a:rPr>
              <a:t>qurilishi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sodda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yoki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murakkabligiga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qarab</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emas</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aksincha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matn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qurilish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uslub</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ravon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va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aniqligiga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qaraladi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Yuqoridagi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keltirilgan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misolimiz</a:t>
            </a:r>
            <a:r>
              <a:rPr lang="en-US" sz="3200" dirty="0" smtClean="0">
                <a:latin typeface="Times New Roman" panose="02020603050405020304" pitchFamily="18" charset="0"/>
                <a:cs typeface="Times New Roman" panose="02020603050405020304" pitchFamily="18" charset="0"/>
              </a:rPr>
              <a:t> ham </a:t>
            </a:r>
            <a:r>
              <a:rPr lang="en-US" sz="3200" dirty="0" err="1" smtClean="0">
                <a:latin typeface="Times New Roman" panose="02020603050405020304" pitchFamily="18" charset="0"/>
                <a:cs typeface="Times New Roman" panose="02020603050405020304" pitchFamily="18" charset="0"/>
              </a:rPr>
              <a:t>grammatik</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xususiyatlariga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ko‘ra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rasmiy</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uslubga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mansub</a:t>
            </a:r>
            <a:r>
              <a:rPr lang="en-US" sz="3200" dirty="0" smtClean="0">
                <a:latin typeface="Times New Roman" panose="02020603050405020304" pitchFamily="18" charset="0"/>
                <a:cs typeface="Times New Roman" panose="02020603050405020304" pitchFamily="18" charset="0"/>
              </a:rPr>
              <a:t>.</a:t>
            </a:r>
            <a:r>
              <a:rPr lang="ru-RU" sz="3200" dirty="0" smtClean="0">
                <a:latin typeface="Times New Roman" panose="02020603050405020304" pitchFamily="18" charset="0"/>
                <a:cs typeface="Times New Roman" panose="02020603050405020304" pitchFamily="18" charset="0"/>
              </a:rPr>
              <a:t> </a:t>
            </a:r>
            <a:endParaRPr lang="en-US" sz="3200" dirty="0" smtClean="0">
              <a:latin typeface="Times New Roman" panose="02020603050405020304" pitchFamily="18" charset="0"/>
              <a:cs typeface="Times New Roman" panose="02020603050405020304" pitchFamily="18" charset="0"/>
            </a:endParaRPr>
          </a:p>
          <a:p>
            <a:pPr marL="0" indent="0" algn="r">
              <a:buNone/>
            </a:pPr>
            <a:r>
              <a:rPr lang="en-US" sz="2400" i="1" dirty="0" smtClean="0">
                <a:latin typeface="Times New Roman" panose="02020603050405020304" pitchFamily="18" charset="0"/>
                <a:cs typeface="Times New Roman" panose="02020603050405020304" pitchFamily="18" charset="0"/>
              </a:rPr>
              <a:t>(</a:t>
            </a:r>
            <a:r>
              <a:rPr lang="uz-Cyrl-UZ" sz="2400" i="1" dirty="0" smtClean="0">
                <a:latin typeface="Times New Roman" panose="02020603050405020304" pitchFamily="18" charset="0"/>
                <a:cs typeface="Times New Roman" panose="02020603050405020304" pitchFamily="18" charset="0"/>
              </a:rPr>
              <a:t>Саидносирова З. Ойбегим менинг. — Toshkent.: «Шарк», 2005.  16</a:t>
            </a:r>
            <a:r>
              <a:rPr lang="en-US" sz="2400" i="1" dirty="0" smtClean="0">
                <a:latin typeface="Times New Roman" panose="02020603050405020304" pitchFamily="18" charset="0"/>
                <a:cs typeface="Times New Roman" panose="02020603050405020304" pitchFamily="18" charset="0"/>
              </a:rPr>
              <a:t>9</a:t>
            </a:r>
            <a:r>
              <a:rPr lang="uz-Cyrl-UZ" sz="2400" b="1" i="1" dirty="0" smtClean="0">
                <a:latin typeface="Times New Roman" panose="02020603050405020304" pitchFamily="18" charset="0"/>
                <a:cs typeface="Times New Roman" panose="02020603050405020304" pitchFamily="18" charset="0"/>
              </a:rPr>
              <a:t>-</a:t>
            </a:r>
            <a:r>
              <a:rPr lang="uz-Cyrl-UZ" sz="2400" i="1" dirty="0" smtClean="0">
                <a:latin typeface="Times New Roman" panose="02020603050405020304" pitchFamily="18" charset="0"/>
                <a:cs typeface="Times New Roman" panose="02020603050405020304" pitchFamily="18" charset="0"/>
              </a:rPr>
              <a:t>б</a:t>
            </a:r>
            <a:r>
              <a:rPr lang="en-US" sz="2400" i="1" dirty="0" smtClean="0">
                <a:latin typeface="Times New Roman" panose="02020603050405020304" pitchFamily="18" charset="0"/>
                <a:cs typeface="Times New Roman" panose="02020603050405020304" pitchFamily="18" charset="0"/>
              </a:rPr>
              <a:t>)</a:t>
            </a:r>
            <a:endParaRPr lang="ru-RU" sz="2400" i="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79082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744387517"/>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4"/>
          <p:cNvGraphicFramePr>
            <a:graphicFrameLocks noGrp="1"/>
          </p:cNvGraphicFramePr>
          <p:nvPr>
            <p:ph idx="1"/>
            <p:extLst>
              <p:ext uri="{D42A27DB-BD31-4B8C-83A1-F6EECF244321}">
                <p14:modId xmlns:p14="http://schemas.microsoft.com/office/powerpoint/2010/main" val="46118812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835334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7371" y="365125"/>
            <a:ext cx="11553371" cy="1325563"/>
          </a:xfrm>
        </p:spPr>
        <p:txBody>
          <a:bodyPr>
            <a:normAutofit/>
          </a:bodyPr>
          <a:lstStyle/>
          <a:p>
            <a:r>
              <a:rPr lang="en-US" sz="3600" b="1" i="1" dirty="0" err="1">
                <a:latin typeface="Times New Roman" panose="02020603050405020304" pitchFamily="18" charset="0"/>
                <a:cs typeface="Times New Roman" panose="02020603050405020304" pitchFamily="18" charset="0"/>
              </a:rPr>
              <a:t>Xotira</a:t>
            </a:r>
            <a:r>
              <a:rPr lang="en-US" sz="3600" b="1" i="1" dirty="0">
                <a:latin typeface="Times New Roman" panose="02020603050405020304" pitchFamily="18" charset="0"/>
                <a:cs typeface="Times New Roman" panose="02020603050405020304" pitchFamily="18" charset="0"/>
              </a:rPr>
              <a:t> </a:t>
            </a:r>
            <a:r>
              <a:rPr lang="en-US" sz="3600" b="1" i="1" dirty="0" err="1">
                <a:latin typeface="Times New Roman" panose="02020603050405020304" pitchFamily="18" charset="0"/>
                <a:cs typeface="Times New Roman" panose="02020603050405020304" pitchFamily="18" charset="0"/>
              </a:rPr>
              <a:t>matnlarida</a:t>
            </a:r>
            <a:r>
              <a:rPr lang="en-US" sz="3600" b="1" i="1" dirty="0">
                <a:latin typeface="Times New Roman" panose="02020603050405020304" pitchFamily="18" charset="0"/>
                <a:cs typeface="Times New Roman" panose="02020603050405020304" pitchFamily="18" charset="0"/>
              </a:rPr>
              <a:t> </a:t>
            </a:r>
            <a:r>
              <a:rPr lang="en-US" sz="3600" b="1" i="1" dirty="0" err="1">
                <a:latin typeface="Times New Roman" panose="02020603050405020304" pitchFamily="18" charset="0"/>
                <a:cs typeface="Times New Roman" panose="02020603050405020304" pitchFamily="18" charset="0"/>
              </a:rPr>
              <a:t>ilmiy</a:t>
            </a:r>
            <a:r>
              <a:rPr lang="en-US" sz="3600" b="1" i="1" dirty="0">
                <a:latin typeface="Times New Roman" panose="02020603050405020304" pitchFamily="18" charset="0"/>
                <a:cs typeface="Times New Roman" panose="02020603050405020304" pitchFamily="18" charset="0"/>
              </a:rPr>
              <a:t> </a:t>
            </a:r>
            <a:r>
              <a:rPr lang="en-US" sz="3600" b="1" i="1" dirty="0" err="1">
                <a:latin typeface="Times New Roman" panose="02020603050405020304" pitchFamily="18" charset="0"/>
                <a:cs typeface="Times New Roman" panose="02020603050405020304" pitchFamily="18" charset="0"/>
              </a:rPr>
              <a:t>uslubi</a:t>
            </a:r>
            <a:r>
              <a:rPr lang="en-US" sz="3600" b="1" i="1" dirty="0">
                <a:latin typeface="Times New Roman" panose="02020603050405020304" pitchFamily="18" charset="0"/>
                <a:cs typeface="Times New Roman" panose="02020603050405020304" pitchFamily="18" charset="0"/>
              </a:rPr>
              <a:t> </a:t>
            </a:r>
            <a:r>
              <a:rPr lang="en-US" sz="3600" b="1" i="1" dirty="0" err="1">
                <a:latin typeface="Times New Roman" panose="02020603050405020304" pitchFamily="18" charset="0"/>
                <a:cs typeface="Times New Roman" panose="02020603050405020304" pitchFamily="18" charset="0"/>
              </a:rPr>
              <a:t>elementlarining</a:t>
            </a:r>
            <a:r>
              <a:rPr lang="en-US" sz="3600" b="1" i="1" dirty="0">
                <a:latin typeface="Times New Roman" panose="02020603050405020304" pitchFamily="18" charset="0"/>
                <a:cs typeface="Times New Roman" panose="02020603050405020304" pitchFamily="18" charset="0"/>
              </a:rPr>
              <a:t> </a:t>
            </a:r>
            <a:r>
              <a:rPr lang="en-US" sz="3600" b="1" i="1" dirty="0" err="1">
                <a:latin typeface="Times New Roman" panose="02020603050405020304" pitchFamily="18" charset="0"/>
                <a:cs typeface="Times New Roman" panose="02020603050405020304" pitchFamily="18" charset="0"/>
              </a:rPr>
              <a:t>qo‘llanilishi</a:t>
            </a:r>
            <a:r>
              <a:rPr lang="en-US" sz="3600" b="1" i="1" dirty="0">
                <a:latin typeface="Times New Roman" panose="02020603050405020304" pitchFamily="18" charset="0"/>
                <a:cs typeface="Times New Roman" panose="02020603050405020304" pitchFamily="18" charset="0"/>
              </a:rPr>
              <a:t>.</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0629" y="1451428"/>
            <a:ext cx="11800113" cy="5065485"/>
          </a:xfrm>
        </p:spPr>
        <p:txBody>
          <a:bodyPr>
            <a:normAutofit/>
          </a:bodyPr>
          <a:lstStyle/>
          <a:p>
            <a:pPr algn="just"/>
            <a:r>
              <a:rPr lang="en-US" sz="3000" i="1" dirty="0">
                <a:latin typeface="Times New Roman" panose="02020603050405020304" pitchFamily="18" charset="0"/>
                <a:cs typeface="Times New Roman" panose="02020603050405020304" pitchFamily="18" charset="0"/>
              </a:rPr>
              <a:t>«</a:t>
            </a:r>
            <a:r>
              <a:rPr lang="en-US" sz="3000" i="1" dirty="0" err="1">
                <a:latin typeface="Times New Roman" panose="02020603050405020304" pitchFamily="18" charset="0"/>
                <a:cs typeface="Times New Roman" panose="02020603050405020304" pitchFamily="18" charset="0"/>
              </a:rPr>
              <a:t>G‘ani</a:t>
            </a:r>
            <a:r>
              <a:rPr lang="en-US" sz="3000" i="1" dirty="0">
                <a:latin typeface="Times New Roman" panose="02020603050405020304" pitchFamily="18" charset="0"/>
                <a:cs typeface="Times New Roman" panose="02020603050405020304" pitchFamily="18" charset="0"/>
              </a:rPr>
              <a:t> aka </a:t>
            </a:r>
            <a:r>
              <a:rPr lang="en-US" sz="3000" i="1" dirty="0" err="1">
                <a:latin typeface="Times New Roman" panose="02020603050405020304" pitchFamily="18" charset="0"/>
                <a:cs typeface="Times New Roman" panose="02020603050405020304" pitchFamily="18" charset="0"/>
              </a:rPr>
              <a:t>va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Hidoyatni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chaqirib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kimyo</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atamalari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ustida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bahslashamiz</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Oybekni</a:t>
            </a:r>
            <a:r>
              <a:rPr lang="en-US" sz="3000" i="1" dirty="0">
                <a:latin typeface="Times New Roman" panose="02020603050405020304" pitchFamily="18" charset="0"/>
                <a:cs typeface="Times New Roman" panose="02020603050405020304" pitchFamily="18" charset="0"/>
              </a:rPr>
              <a:t> ham </a:t>
            </a:r>
            <a:r>
              <a:rPr lang="en-US" sz="3000" i="1" dirty="0" err="1">
                <a:latin typeface="Times New Roman" panose="02020603050405020304" pitchFamily="18" charset="0"/>
                <a:cs typeface="Times New Roman" panose="02020603050405020304" pitchFamily="18" charset="0"/>
              </a:rPr>
              <a:t>bu</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bahsda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ishtirok</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etishga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majbur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qilamiz</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Uyimizda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uzoq</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tortishuvlar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bo‘lib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o‘tadi</a:t>
            </a:r>
            <a:r>
              <a:rPr lang="en-US" sz="3000" i="1" dirty="0">
                <a:latin typeface="Times New Roman" panose="02020603050405020304" pitchFamily="18" charset="0"/>
                <a:cs typeface="Times New Roman" panose="02020603050405020304" pitchFamily="18" charset="0"/>
              </a:rPr>
              <a:t>. </a:t>
            </a:r>
            <a:r>
              <a:rPr lang="en-US" sz="3000" b="1" i="1" u="sng" dirty="0" err="1">
                <a:latin typeface="Times New Roman" panose="02020603050405020304" pitchFamily="18" charset="0"/>
                <a:cs typeface="Times New Roman" panose="02020603050405020304" pitchFamily="18" charset="0"/>
              </a:rPr>
              <a:t>Kislorodni</a:t>
            </a:r>
            <a:r>
              <a:rPr lang="en-US" sz="3000" b="1" i="1" u="sng" dirty="0">
                <a:latin typeface="Times New Roman" panose="02020603050405020304" pitchFamily="18" charset="0"/>
                <a:cs typeface="Times New Roman" panose="02020603050405020304" pitchFamily="18" charset="0"/>
              </a:rPr>
              <a:t> «</a:t>
            </a:r>
            <a:r>
              <a:rPr lang="en-US" sz="3000" b="1" i="1" u="sng" dirty="0" err="1">
                <a:latin typeface="Times New Roman" panose="02020603050405020304" pitchFamily="18" charset="0"/>
                <a:cs typeface="Times New Roman" panose="02020603050405020304" pitchFamily="18" charset="0"/>
              </a:rPr>
              <a:t>achchil</a:t>
            </a:r>
            <a:r>
              <a:rPr lang="en-US" sz="3000" b="1" i="1" u="sng" dirty="0">
                <a:latin typeface="Times New Roman" panose="02020603050405020304" pitchFamily="18" charset="0"/>
                <a:cs typeface="Times New Roman" panose="02020603050405020304" pitchFamily="18" charset="0"/>
              </a:rPr>
              <a:t>», </a:t>
            </a:r>
            <a:r>
              <a:rPr lang="en-US" sz="3000" b="1" i="1" u="sng" dirty="0" err="1">
                <a:latin typeface="Times New Roman" panose="02020603050405020304" pitchFamily="18" charset="0"/>
                <a:cs typeface="Times New Roman" panose="02020603050405020304" pitchFamily="18" charset="0"/>
              </a:rPr>
              <a:t>vodorodni</a:t>
            </a:r>
            <a:r>
              <a:rPr lang="en-US" sz="3000" b="1" i="1" u="sng" dirty="0">
                <a:latin typeface="Times New Roman" panose="02020603050405020304" pitchFamily="18" charset="0"/>
                <a:cs typeface="Times New Roman" panose="02020603050405020304" pitchFamily="18" charset="0"/>
              </a:rPr>
              <a:t> «</a:t>
            </a:r>
            <a:r>
              <a:rPr lang="en-US" sz="3000" b="1" i="1" u="sng" dirty="0" err="1">
                <a:latin typeface="Times New Roman" panose="02020603050405020304" pitchFamily="18" charset="0"/>
                <a:cs typeface="Times New Roman" panose="02020603050405020304" pitchFamily="18" charset="0"/>
              </a:rPr>
              <a:t>suvchil</a:t>
            </a:r>
            <a:r>
              <a:rPr lang="en-US" sz="3000" b="1" i="1" u="sng" dirty="0">
                <a:latin typeface="Times New Roman" panose="02020603050405020304" pitchFamily="18" charset="0"/>
                <a:cs typeface="Times New Roman" panose="02020603050405020304" pitchFamily="18" charset="0"/>
              </a:rPr>
              <a:t>», </a:t>
            </a:r>
            <a:r>
              <a:rPr lang="en-US" sz="3000" b="1" i="1" u="sng" dirty="0" err="1">
                <a:latin typeface="Times New Roman" panose="02020603050405020304" pitchFamily="18" charset="0"/>
                <a:cs typeface="Times New Roman" panose="02020603050405020304" pitchFamily="18" charset="0"/>
              </a:rPr>
              <a:t>kislotalarni</a:t>
            </a:r>
            <a:r>
              <a:rPr lang="en-US" sz="3000" i="1" u="sng" dirty="0">
                <a:latin typeface="Times New Roman" panose="02020603050405020304" pitchFamily="18" charset="0"/>
                <a:cs typeface="Times New Roman" panose="02020603050405020304" pitchFamily="18" charset="0"/>
              </a:rPr>
              <a:t> </a:t>
            </a:r>
            <a:r>
              <a:rPr lang="en-US" sz="3000" b="1" i="1" u="sng" dirty="0">
                <a:latin typeface="Times New Roman" panose="02020603050405020304" pitchFamily="18" charset="0"/>
                <a:cs typeface="Times New Roman" panose="02020603050405020304" pitchFamily="18" charset="0"/>
              </a:rPr>
              <a:t>«</a:t>
            </a:r>
            <a:r>
              <a:rPr lang="en-US" sz="3000" b="1" i="1" u="sng" dirty="0" err="1">
                <a:latin typeface="Times New Roman" panose="02020603050405020304" pitchFamily="18" charset="0"/>
                <a:cs typeface="Times New Roman" panose="02020603050405020304" pitchFamily="18" charset="0"/>
              </a:rPr>
              <a:t>achilik</a:t>
            </a:r>
            <a:r>
              <a:rPr lang="en-US" sz="3000" b="1" i="1" u="sng" dirty="0">
                <a:latin typeface="Times New Roman" panose="02020603050405020304" pitchFamily="18" charset="0"/>
                <a:cs typeface="Times New Roman" panose="02020603050405020304" pitchFamily="18" charset="0"/>
              </a:rPr>
              <a:t>»</a:t>
            </a:r>
            <a:r>
              <a:rPr lang="en-US" sz="3000" i="1" dirty="0">
                <a:latin typeface="Times New Roman" panose="02020603050405020304" pitchFamily="18" charset="0"/>
                <a:cs typeface="Times New Roman" panose="02020603050405020304" pitchFamily="18" charset="0"/>
              </a:rPr>
              <a:t> deb </a:t>
            </a:r>
            <a:r>
              <a:rPr lang="en-US" sz="3000" i="1" dirty="0" err="1">
                <a:latin typeface="Times New Roman" panose="02020603050405020304" pitchFamily="18" charset="0"/>
                <a:cs typeface="Times New Roman" panose="02020603050405020304" pitchFamily="18" charset="0"/>
              </a:rPr>
              <a:t>qabul</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qilamiz</a:t>
            </a:r>
            <a:r>
              <a:rPr lang="en-US" sz="3000" i="1" dirty="0">
                <a:latin typeface="Times New Roman" panose="02020603050405020304" pitchFamily="18" charset="0"/>
                <a:cs typeface="Times New Roman" panose="02020603050405020304" pitchFamily="18" charset="0"/>
              </a:rPr>
              <a:t>. (Shu </a:t>
            </a:r>
            <a:r>
              <a:rPr lang="en-US" sz="3000" i="1" dirty="0" err="1">
                <a:latin typeface="Times New Roman" panose="02020603050405020304" pitchFamily="18" charset="0"/>
                <a:cs typeface="Times New Roman" panose="02020603050405020304" pitchFamily="18" charset="0"/>
              </a:rPr>
              <a:t>atamalar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bir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necha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yil</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davomida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qo‘llanib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kelingan</a:t>
            </a:r>
            <a:r>
              <a:rPr lang="en-US" sz="3000" i="1" dirty="0">
                <a:latin typeface="Times New Roman" panose="02020603050405020304"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Ushbu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parchada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ilmiy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terminlar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qo‘llanilgan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bo‘lib</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atamalar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soha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terminlariga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oid</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va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o‘sha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soha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kishilarigagina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tushunarli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hisoblanadi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Ushbu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atamalar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kimyo</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faniga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xos</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atamalardir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Ilmiy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uslubda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atamalar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monosemiya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ko‘rinishida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mavjud</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bo‘ladi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va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o‘sha</a:t>
            </a:r>
            <a:r>
              <a:rPr lang="en-US" sz="3000" dirty="0">
                <a:latin typeface="Times New Roman" panose="02020603050405020304" pitchFamily="18" charset="0"/>
                <a:cs typeface="Times New Roman" panose="02020603050405020304" pitchFamily="18" charset="0"/>
              </a:rPr>
              <a:t> fan </a:t>
            </a:r>
            <a:r>
              <a:rPr lang="en-US" sz="3000" dirty="0" err="1">
                <a:latin typeface="Times New Roman" panose="02020603050405020304" pitchFamily="18" charset="0"/>
                <a:cs typeface="Times New Roman" panose="02020603050405020304" pitchFamily="18" charset="0"/>
              </a:rPr>
              <a:t>kishilarigagina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tushunarli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bo‘ladi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Ushbu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tahlillardan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shunday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xulosa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kelib</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chiqadiki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ilmiy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uslubda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qo‘llaniladigan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terminlar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birinchi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navbatda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atamalik</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vazifani</a:t>
            </a:r>
            <a:r>
              <a:rPr lang="en-US" sz="3000" dirty="0">
                <a:latin typeface="Times New Roman" panose="02020603050405020304" pitchFamily="18" charset="0"/>
                <a:cs typeface="Times New Roman" panose="02020603050405020304" pitchFamily="18" charset="0"/>
              </a:rPr>
              <a:t> ado </a:t>
            </a:r>
            <a:r>
              <a:rPr lang="en-US" sz="3000" dirty="0" err="1">
                <a:latin typeface="Times New Roman" panose="02020603050405020304" pitchFamily="18" charset="0"/>
                <a:cs typeface="Times New Roman" panose="02020603050405020304" pitchFamily="18" charset="0"/>
              </a:rPr>
              <a:t>etadi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ikkinchidan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fikriy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aniqlik</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uchun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xizmat</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qiladi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uchinchidan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ular</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sohaviy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xarakterga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ega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bo‘ladi</a:t>
            </a:r>
            <a:r>
              <a:rPr lang="en-US" sz="3000" dirty="0">
                <a:latin typeface="Times New Roman" panose="02020603050405020304" pitchFamily="18" charset="0"/>
                <a:cs typeface="Times New Roman" panose="02020603050405020304" pitchFamily="18" charset="0"/>
              </a:rPr>
              <a:t>.</a:t>
            </a:r>
            <a:r>
              <a:rPr lang="ru-RU" sz="3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850382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3600" b="1" i="1" dirty="0" err="1">
                <a:solidFill>
                  <a:srgbClr val="002060"/>
                </a:solidFill>
                <a:latin typeface="Times New Roman" panose="02020603050405020304" pitchFamily="18" charset="0"/>
                <a:cs typeface="Times New Roman" panose="02020603050405020304" pitchFamily="18" charset="0"/>
              </a:rPr>
              <a:t>Xotira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matnlarida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ilmiy</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uslubi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elementlarining</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qo‘llanilishi</a:t>
            </a:r>
            <a:r>
              <a:rPr lang="en-US" sz="3600" b="1" i="1" dirty="0">
                <a:solidFill>
                  <a:srgbClr val="002060"/>
                </a:solidFill>
                <a:latin typeface="Times New Roman" panose="02020603050405020304" pitchFamily="18" charset="0"/>
                <a:cs typeface="Times New Roman" panose="02020603050405020304" pitchFamily="18" charset="0"/>
              </a:rPr>
              <a:t>.</a:t>
            </a:r>
            <a:endParaRPr lang="ru-RU" sz="3600" b="1"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78971" y="1825625"/>
            <a:ext cx="11175999" cy="4662261"/>
          </a:xfrm>
        </p:spPr>
        <p:txBody>
          <a:bodyPr>
            <a:normAutofit fontScale="77500" lnSpcReduction="20000"/>
          </a:bodyPr>
          <a:lstStyle/>
          <a:p>
            <a:pPr>
              <a:lnSpc>
                <a:spcPct val="120000"/>
              </a:lnSpc>
            </a:pPr>
            <a:r>
              <a:rPr lang="en-US" sz="3600" b="1" i="1" dirty="0">
                <a:solidFill>
                  <a:srgbClr val="002060"/>
                </a:solidFill>
                <a:latin typeface="Times New Roman" panose="02020603050405020304" pitchFamily="18" charset="0"/>
                <a:cs typeface="Times New Roman" panose="02020603050405020304" pitchFamily="18" charset="0"/>
              </a:rPr>
              <a:t>«</a:t>
            </a:r>
            <a:r>
              <a:rPr lang="en-US" sz="3600" b="1" i="1" dirty="0" err="1">
                <a:solidFill>
                  <a:srgbClr val="002060"/>
                </a:solidFill>
                <a:latin typeface="Times New Roman" panose="02020603050405020304" pitchFamily="18" charset="0"/>
                <a:cs typeface="Times New Roman" panose="02020603050405020304" pitchFamily="18" charset="0"/>
              </a:rPr>
              <a:t>O‘shandan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keyin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jo‘g‘rofiy</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adabiyotlariga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qiziqib</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qoldim</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va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ayniqsa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turkiy</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mamlakatlarning</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shakl-shamoyili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haqidagi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kitoblarni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yig‘adigan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bo‘ldim</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Bular</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orasida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Mirzayevning</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Markaziy</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Tyanshan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muzliklarida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degan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kitobi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uni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Badaxshonning</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markazi</a:t>
            </a:r>
            <a:r>
              <a:rPr lang="en-US" sz="3600" b="1" i="1" dirty="0">
                <a:solidFill>
                  <a:srgbClr val="002060"/>
                </a:solidFill>
                <a:latin typeface="Times New Roman" panose="02020603050405020304" pitchFamily="18" charset="0"/>
                <a:cs typeface="Times New Roman" panose="02020603050405020304" pitchFamily="18" charset="0"/>
              </a:rPr>
              <a:t> — </a:t>
            </a:r>
            <a:r>
              <a:rPr lang="en-US" sz="3600" b="1" i="1" dirty="0" err="1">
                <a:solidFill>
                  <a:srgbClr val="002060"/>
                </a:solidFill>
                <a:latin typeface="Times New Roman" panose="02020603050405020304" pitchFamily="18" charset="0"/>
                <a:cs typeface="Times New Roman" panose="02020603050405020304" pitchFamily="18" charset="0"/>
              </a:rPr>
              <a:t>Xorak</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shahrida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xarid</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qilgan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edim</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Turkiy</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tillardagi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u="sng" dirty="0" err="1">
                <a:solidFill>
                  <a:srgbClr val="002060"/>
                </a:solidFill>
                <a:latin typeface="Times New Roman" panose="02020603050405020304" pitchFamily="18" charset="0"/>
                <a:cs typeface="Times New Roman" panose="02020603050405020304" pitchFamily="18" charset="0"/>
              </a:rPr>
              <a:t>toponimlik</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atamalarga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bag‘ishlangan</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kitobi</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g‘oyatda</a:t>
            </a:r>
            <a:r>
              <a:rPr lang="en-US" sz="3600" b="1" i="1" dirty="0">
                <a:solidFill>
                  <a:srgbClr val="002060"/>
                </a:solidFill>
                <a:latin typeface="Times New Roman" panose="02020603050405020304" pitchFamily="18" charset="0"/>
                <a:cs typeface="Times New Roman" panose="02020603050405020304" pitchFamily="18" charset="0"/>
              </a:rPr>
              <a:t> </a:t>
            </a:r>
            <a:r>
              <a:rPr lang="en-US" sz="3600" b="1" i="1" dirty="0" err="1">
                <a:solidFill>
                  <a:srgbClr val="002060"/>
                </a:solidFill>
                <a:latin typeface="Times New Roman" panose="02020603050405020304" pitchFamily="18" charset="0"/>
                <a:cs typeface="Times New Roman" panose="02020603050405020304" pitchFamily="18" charset="0"/>
              </a:rPr>
              <a:t>qimmatli</a:t>
            </a:r>
            <a:r>
              <a:rPr lang="en-US" sz="3600" b="1" i="1" dirty="0">
                <a:solidFill>
                  <a:srgbClr val="002060"/>
                </a:solidFill>
                <a:latin typeface="Times New Roman" panose="02020603050405020304" pitchFamily="18" charset="0"/>
                <a:cs typeface="Times New Roman" panose="02020603050405020304" pitchFamily="18" charset="0"/>
              </a:rPr>
              <a:t>.»</a:t>
            </a:r>
            <a:r>
              <a:rPr lang="uz-Latn-UZ" sz="3600" b="1" i="1" dirty="0">
                <a:solidFill>
                  <a:srgbClr val="002060"/>
                </a:solidFill>
                <a:latin typeface="Times New Roman" panose="02020603050405020304" pitchFamily="18" charset="0"/>
                <a:cs typeface="Times New Roman" panose="02020603050405020304" pitchFamily="18" charset="0"/>
              </a:rPr>
              <a:t>. </a:t>
            </a:r>
            <a:r>
              <a:rPr lang="uz-Latn-UZ" sz="3600" b="1" dirty="0">
                <a:solidFill>
                  <a:srgbClr val="002060"/>
                </a:solidFill>
                <a:latin typeface="Times New Roman" panose="02020603050405020304" pitchFamily="18" charset="0"/>
                <a:cs typeface="Times New Roman" panose="02020603050405020304" pitchFamily="18" charset="0"/>
              </a:rPr>
              <a:t> Yuqoridagi misolda qo‘llanilgan </a:t>
            </a:r>
            <a:r>
              <a:rPr lang="uz-Latn-UZ" sz="3600" b="1" i="1" u="sng" dirty="0">
                <a:solidFill>
                  <a:srgbClr val="002060"/>
                </a:solidFill>
                <a:latin typeface="Times New Roman" panose="02020603050405020304" pitchFamily="18" charset="0"/>
                <a:cs typeface="Times New Roman" panose="02020603050405020304" pitchFamily="18" charset="0"/>
              </a:rPr>
              <a:t>toponimlik</a:t>
            </a:r>
            <a:r>
              <a:rPr lang="uz-Latn-UZ" sz="3600" b="1" i="1" dirty="0">
                <a:solidFill>
                  <a:srgbClr val="002060"/>
                </a:solidFill>
                <a:latin typeface="Times New Roman" panose="02020603050405020304" pitchFamily="18" charset="0"/>
                <a:cs typeface="Times New Roman" panose="02020603050405020304" pitchFamily="18" charset="0"/>
              </a:rPr>
              <a:t> </a:t>
            </a:r>
            <a:r>
              <a:rPr lang="uz-Latn-UZ" sz="3600" b="1" dirty="0">
                <a:solidFill>
                  <a:srgbClr val="002060"/>
                </a:solidFill>
                <a:latin typeface="Times New Roman" panose="02020603050405020304" pitchFamily="18" charset="0"/>
                <a:cs typeface="Times New Roman" panose="02020603050405020304" pitchFamily="18" charset="0"/>
              </a:rPr>
              <a:t> termini tilshunoslikning joy nomlari bilan bog‘liq soha hisoblanib, bu atamalar monosemiya ko‘rinishida mavjud bo‘ladi va o‘sha soha kishilarigagina tushunarli bo‘ladi</a:t>
            </a:r>
            <a:r>
              <a:rPr lang="uz-Latn-UZ" b="1" dirty="0">
                <a:solidFill>
                  <a:srgbClr val="002060"/>
                </a:solidFill>
              </a:rPr>
              <a:t>.</a:t>
            </a:r>
            <a:r>
              <a:rPr lang="ru-RU" b="1" dirty="0">
                <a:solidFill>
                  <a:srgbClr val="002060"/>
                </a:solidFill>
              </a:rPr>
              <a:t> </a:t>
            </a:r>
          </a:p>
        </p:txBody>
      </p:sp>
    </p:spTree>
    <p:extLst>
      <p:ext uri="{BB962C8B-B14F-4D97-AF65-F5344CB8AC3E}">
        <p14:creationId xmlns:p14="http://schemas.microsoft.com/office/powerpoint/2010/main" val="6398032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45143"/>
            <a:ext cx="10515600" cy="1393371"/>
          </a:xfrm>
        </p:spPr>
        <p:txBody>
          <a:bodyPr>
            <a:normAutofit fontScale="90000"/>
          </a:bodyPr>
          <a:lstStyle/>
          <a:p>
            <a:pPr algn="ctr"/>
            <a:r>
              <a:rPr lang="en-US"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Xotira</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matnlarida</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ommabop</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uslubi</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elementlarining</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qo‘llanilishi</a:t>
            </a:r>
            <a:r>
              <a:rPr lang="en-US"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dirty="0"/>
              <a:t/>
            </a:r>
            <a:br>
              <a:rPr lang="ru-RU" dirty="0"/>
            </a:br>
            <a:endParaRPr lang="ru-RU" dirty="0"/>
          </a:p>
        </p:txBody>
      </p:sp>
      <p:sp>
        <p:nvSpPr>
          <p:cNvPr id="3" name="Объект 2"/>
          <p:cNvSpPr>
            <a:spLocks noGrp="1"/>
          </p:cNvSpPr>
          <p:nvPr>
            <p:ph idx="1"/>
          </p:nvPr>
        </p:nvSpPr>
        <p:spPr>
          <a:xfrm>
            <a:off x="116114" y="1161142"/>
            <a:ext cx="11887200" cy="5326743"/>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a:lnSpc>
                <a:spcPct val="120000"/>
              </a:lnSpc>
            </a:pPr>
            <a:r>
              <a:rPr lang="en-US" sz="3000" i="1" dirty="0">
                <a:latin typeface="Times New Roman" panose="02020603050405020304" pitchFamily="18" charset="0"/>
                <a:cs typeface="Times New Roman" panose="02020603050405020304" pitchFamily="18" charset="0"/>
              </a:rPr>
              <a:t>“</a:t>
            </a:r>
            <a:r>
              <a:rPr lang="en-US" sz="3000" i="1" dirty="0" err="1">
                <a:latin typeface="Times New Roman" panose="02020603050405020304" pitchFamily="18" charset="0"/>
                <a:cs typeface="Times New Roman" panose="02020603050405020304" pitchFamily="18" charset="0"/>
              </a:rPr>
              <a:t>Abdug‘ani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Mirzayev</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o‘sha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yilning</a:t>
            </a:r>
            <a:r>
              <a:rPr lang="en-US" sz="3000" i="1" dirty="0">
                <a:latin typeface="Times New Roman" panose="02020603050405020304" pitchFamily="18" charset="0"/>
                <a:cs typeface="Times New Roman" panose="02020603050405020304" pitchFamily="18" charset="0"/>
              </a:rPr>
              <a:t> 7 </a:t>
            </a:r>
            <a:r>
              <a:rPr lang="en-US" sz="3000" i="1" dirty="0" err="1">
                <a:latin typeface="Times New Roman" panose="02020603050405020304" pitchFamily="18" charset="0"/>
                <a:cs typeface="Times New Roman" panose="02020603050405020304" pitchFamily="18" charset="0"/>
              </a:rPr>
              <a:t>dekabrida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Kommunist</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Tadjikistana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gazetasida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Tarixiy</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voqealarni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buzib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ko‘rsatishga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qarshi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degan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katta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bir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maqola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bostirdi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Maqolada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Oybekka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shunday</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ayblar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qo‘yilgan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edi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Navoiyning</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vatanparvarligi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faqat</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Hirotni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sevish</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bilan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chegaralangan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Binoiy</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shaxsida</a:t>
            </a:r>
            <a:r>
              <a:rPr lang="en-US" sz="3000" i="1" dirty="0">
                <a:latin typeface="Times New Roman" panose="02020603050405020304" pitchFamily="18" charset="0"/>
                <a:cs typeface="Times New Roman" panose="02020603050405020304" pitchFamily="18" charset="0"/>
              </a:rPr>
              <a:t> u </a:t>
            </a:r>
            <a:r>
              <a:rPr lang="en-US" sz="3000" i="1" dirty="0" err="1">
                <a:latin typeface="Times New Roman" panose="02020603050405020304" pitchFamily="18" charset="0"/>
                <a:cs typeface="Times New Roman" panose="02020603050405020304" pitchFamily="18" charset="0"/>
              </a:rPr>
              <a:t>tojik</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va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o‘zbek</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xalqining</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madaniy</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hamkorligini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atayin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buzib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ko‘rsatgan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Navoiy</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ijodiga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marksistik</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nuqtai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nazardan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yondashmagani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jiddiy</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ideologik</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xatolarga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olib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kelgan</a:t>
            </a:r>
            <a:r>
              <a:rPr lang="en-US" sz="3000" i="1" dirty="0">
                <a:latin typeface="Times New Roman" panose="02020603050405020304" pitchFamily="18" charset="0"/>
                <a:cs typeface="Times New Roman" panose="02020603050405020304" pitchFamily="18" charset="0"/>
              </a:rPr>
              <a:t>. Bu </a:t>
            </a:r>
            <a:r>
              <a:rPr lang="en-US" sz="3000" i="1" dirty="0" err="1">
                <a:latin typeface="Times New Roman" panose="02020603050405020304" pitchFamily="18" charset="0"/>
                <a:cs typeface="Times New Roman" panose="02020603050405020304" pitchFamily="18" charset="0"/>
              </a:rPr>
              <a:t>hol</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burjua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millatchilarining</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bir</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vaqtlarda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Oybekka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o‘tkazgan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ta’siri</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shu</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kunlargacha</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saqlanib</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kelayotganidan</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darak</a:t>
            </a:r>
            <a:r>
              <a:rPr lang="en-US" sz="3000" i="1" dirty="0">
                <a:latin typeface="Times New Roman" panose="02020603050405020304" pitchFamily="18" charset="0"/>
                <a:cs typeface="Times New Roman" panose="02020603050405020304" pitchFamily="18" charset="0"/>
              </a:rPr>
              <a:t> </a:t>
            </a:r>
            <a:r>
              <a:rPr lang="en-US" sz="3000" i="1" dirty="0" err="1">
                <a:latin typeface="Times New Roman" panose="02020603050405020304" pitchFamily="18" charset="0"/>
                <a:cs typeface="Times New Roman" panose="02020603050405020304" pitchFamily="18" charset="0"/>
              </a:rPr>
              <a:t>beradi</a:t>
            </a:r>
            <a:r>
              <a:rPr lang="en-US" sz="3000" i="1"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Ushbu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parchadan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ko‘rinib</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turibdiki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qisqa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lo‘nda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tushunarli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yorqin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ixchamlilik</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uslub</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uchun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asosiy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talablardan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hisoblanadi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Bunday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matnlarda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asosiy</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urg‘u</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axborot</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berishga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qaratilganligi</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bilan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boshqa</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uslublardan</a:t>
            </a:r>
            <a:r>
              <a:rPr lang="en-US" sz="3000" dirty="0">
                <a:latin typeface="Times New Roman" panose="02020603050405020304" pitchFamily="18" charset="0"/>
                <a:cs typeface="Times New Roman" panose="02020603050405020304" pitchFamily="18" charset="0"/>
              </a:rPr>
              <a:t> </a:t>
            </a:r>
            <a:r>
              <a:rPr lang="en-US" sz="3000" dirty="0" err="1">
                <a:latin typeface="Times New Roman" panose="02020603050405020304" pitchFamily="18" charset="0"/>
                <a:cs typeface="Times New Roman" panose="02020603050405020304" pitchFamily="18" charset="0"/>
              </a:rPr>
              <a:t>farqlanadi</a:t>
            </a:r>
            <a:r>
              <a:rPr lang="en-US" sz="3000" dirty="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5305329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pattFill prst="pct70">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4" name="Схема 3"/>
          <p:cNvGraphicFramePr/>
          <p:nvPr/>
        </p:nvGraphicFramePr>
        <p:xfrm>
          <a:off x="464457" y="365126"/>
          <a:ext cx="11509829" cy="796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Объект 2"/>
          <p:cNvSpPr>
            <a:spLocks noGrp="1"/>
          </p:cNvSpPr>
          <p:nvPr>
            <p:ph idx="1"/>
          </p:nvPr>
        </p:nvSpPr>
        <p:spPr>
          <a:xfrm>
            <a:off x="464457" y="1161143"/>
            <a:ext cx="11509829" cy="5297714"/>
          </a:xfrm>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marL="0" indent="0">
              <a:lnSpc>
                <a:spcPct val="120000"/>
              </a:lnSpc>
              <a:buNone/>
            </a:pPr>
            <a:r>
              <a:rPr lang="en-US" dirty="0" err="1">
                <a:latin typeface="Times New Roman" panose="02020603050405020304" pitchFamily="18" charset="0"/>
                <a:cs typeface="Times New Roman" panose="02020603050405020304" pitchFamily="18" charset="0"/>
              </a:rPr>
              <a:t>Xotira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matnlarida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badiiy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uslubi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elementlarining</a:t>
            </a:r>
            <a:r>
              <a:rPr lang="en-US" i="1"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ifodalanilishini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quydagi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misollarni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tahlil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qilish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orqali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ko‘rishimiz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mumkin</a:t>
            </a:r>
            <a:r>
              <a:rPr lang="en-US"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Yomg‘irdan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keyin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osmonda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paydo</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bo‘ladigan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kamalak</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jahondagi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jamiki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ranglarni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yettita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ipga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chiyratma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qilib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tortib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turganga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o‘xshaydi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O‘sha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yetti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ipni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yoyib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yuborsangiz</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olam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anvoyi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ranglarga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to‘lib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ketadigandek</a:t>
            </a:r>
            <a:r>
              <a:rPr lang="en-US" i="1"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0" indent="0">
              <a:lnSpc>
                <a:spcPct val="120000"/>
              </a:lnSpc>
              <a:buNone/>
            </a:pPr>
            <a:r>
              <a:rPr lang="en-US" i="1" dirty="0" err="1">
                <a:latin typeface="Times New Roman" panose="02020603050405020304" pitchFamily="18" charset="0"/>
                <a:cs typeface="Times New Roman" panose="02020603050405020304" pitchFamily="18" charset="0"/>
              </a:rPr>
              <a:t>Odam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bolasi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borki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shu</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ranglardan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birini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o‘ziniki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qilib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oladi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Butun</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taqdirini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tarjimai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holini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orzu-umidlarini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va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nihoyat</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olamni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shu</a:t>
            </a:r>
            <a:r>
              <a:rPr lang="en-US" i="1" dirty="0">
                <a:latin typeface="Times New Roman" panose="02020603050405020304" pitchFamily="18" charset="0"/>
                <a:cs typeface="Times New Roman" panose="02020603050405020304" pitchFamily="18" charset="0"/>
              </a:rPr>
              <a:t> rang </a:t>
            </a:r>
            <a:r>
              <a:rPr lang="en-US" i="1" dirty="0" err="1">
                <a:latin typeface="Times New Roman" panose="02020603050405020304" pitchFamily="18" charset="0"/>
                <a:cs typeface="Times New Roman" panose="02020603050405020304" pitchFamily="18" charset="0"/>
              </a:rPr>
              <a:t>orqali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ko‘radi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Tabiati</a:t>
            </a:r>
            <a:r>
              <a:rPr lang="en-US" i="1" dirty="0">
                <a:latin typeface="Times New Roman" panose="02020603050405020304" pitchFamily="18" charset="0"/>
                <a:cs typeface="Times New Roman" panose="02020603050405020304" pitchFamily="18" charset="0"/>
              </a:rPr>
              <a:t> ham </a:t>
            </a:r>
            <a:r>
              <a:rPr lang="en-US" i="1" dirty="0" err="1">
                <a:latin typeface="Times New Roman" panose="02020603050405020304" pitchFamily="18" charset="0"/>
                <a:cs typeface="Times New Roman" panose="02020603050405020304" pitchFamily="18" charset="0"/>
              </a:rPr>
              <a:t>shu</a:t>
            </a:r>
            <a:r>
              <a:rPr lang="en-US" i="1" dirty="0">
                <a:latin typeface="Times New Roman" panose="02020603050405020304" pitchFamily="18" charset="0"/>
                <a:cs typeface="Times New Roman" panose="02020603050405020304" pitchFamily="18" charset="0"/>
              </a:rPr>
              <a:t> rang </a:t>
            </a:r>
            <a:r>
              <a:rPr lang="en-US" i="1" dirty="0" err="1">
                <a:latin typeface="Times New Roman" panose="02020603050405020304" pitchFamily="18" charset="0"/>
                <a:cs typeface="Times New Roman" panose="02020603050405020304" pitchFamily="18" charset="0"/>
              </a:rPr>
              <a:t>ta’siriga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bog‘lanib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qoladi</a:t>
            </a:r>
            <a:r>
              <a:rPr lang="en-US" i="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Xotira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matnidan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olingan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ushbu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parchada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so‘zlar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badiiy-estetik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qiymatini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ta’minlovchi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muhim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vosita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bo‘lib</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xizmat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qiladi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Parchada</a:t>
            </a:r>
            <a:r>
              <a:rPr lang="en-US"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paydo</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bo‘lmoq</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chiyratma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qilib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tortilmoq</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yoyib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yubormoq,anvoyi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ranglar</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va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bog‘lanib</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qolmoq</a:t>
            </a:r>
            <a:r>
              <a:rPr lang="en-US" i="1"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kabi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birikmalar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obrazli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ifodani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ta’sirchanligini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oshirishga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xizmat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qilib</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badiiy-estetik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qiymatini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oshirishga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qaratilgan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Badiiy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uslubda</a:t>
            </a:r>
            <a:r>
              <a:rPr lang="en-US"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sinonim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omonim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antonim</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ko‘p</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ma’nolilik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kabi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leksikaning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barcha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qatlamlaridan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keng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foydalaniladi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Bularning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hammasi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ijodkorning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poetik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fikrini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ifodalashga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xizmat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qiladi</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nSpc>
                <a:spcPct val="120000"/>
              </a:lnSpc>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9036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1600" y="365125"/>
            <a:ext cx="11887200" cy="1325563"/>
          </a:xfrm>
        </p:spPr>
        <p:style>
          <a:lnRef idx="1">
            <a:schemeClr val="accent5"/>
          </a:lnRef>
          <a:fillRef idx="2">
            <a:schemeClr val="accent5"/>
          </a:fillRef>
          <a:effectRef idx="1">
            <a:schemeClr val="accent5"/>
          </a:effectRef>
          <a:fontRef idx="minor">
            <a:schemeClr val="dk1"/>
          </a:fontRef>
        </p:style>
        <p:txBody>
          <a:bodyPr/>
          <a:lstStyle/>
          <a:p>
            <a:pPr algn="ctr"/>
            <a:r>
              <a:rPr lang="ru-RU" b="1" dirty="0" err="1" smtClean="0">
                <a:solidFill>
                  <a:schemeClr val="tx1"/>
                </a:solidFill>
              </a:rPr>
              <a:t>Tadqiqotning</a:t>
            </a:r>
            <a:r>
              <a:rPr lang="ru-RU" b="1" dirty="0" smtClean="0">
                <a:solidFill>
                  <a:schemeClr val="tx1"/>
                </a:solidFill>
              </a:rPr>
              <a:t> </a:t>
            </a:r>
            <a:r>
              <a:rPr lang="ru-RU" b="1" dirty="0" err="1" smtClean="0">
                <a:solidFill>
                  <a:schemeClr val="tx1"/>
                </a:solidFill>
              </a:rPr>
              <a:t>maqsadi</a:t>
            </a:r>
            <a:r>
              <a:rPr lang="ru-RU" b="1" dirty="0" smtClean="0">
                <a:solidFill>
                  <a:schemeClr val="tx1"/>
                </a:solidFill>
              </a:rPr>
              <a:t> </a:t>
            </a:r>
            <a:r>
              <a:rPr lang="ru-RU" b="1" dirty="0" err="1" smtClean="0">
                <a:solidFill>
                  <a:schemeClr val="tx1"/>
                </a:solidFill>
              </a:rPr>
              <a:t>va</a:t>
            </a:r>
            <a:r>
              <a:rPr lang="ru-RU" b="1" dirty="0" smtClean="0">
                <a:solidFill>
                  <a:schemeClr val="tx1"/>
                </a:solidFill>
              </a:rPr>
              <a:t> </a:t>
            </a:r>
            <a:r>
              <a:rPr lang="ru-RU" b="1" dirty="0" err="1" smtClean="0">
                <a:solidFill>
                  <a:schemeClr val="tx1"/>
                </a:solidFill>
              </a:rPr>
              <a:t>vazifalari</a:t>
            </a:r>
            <a:r>
              <a:rPr lang="ru-RU" b="1" dirty="0" smtClean="0">
                <a:solidFill>
                  <a:schemeClr val="tx1"/>
                </a:solidFill>
              </a:rPr>
              <a:t>.  </a:t>
            </a:r>
            <a:endParaRPr lang="ru-RU" dirty="0">
              <a:solidFill>
                <a:schemeClr val="tx1"/>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719299606"/>
              </p:ext>
            </p:extLst>
          </p:nvPr>
        </p:nvGraphicFramePr>
        <p:xfrm>
          <a:off x="101600" y="1825625"/>
          <a:ext cx="11887200" cy="4850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2724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pattFill prst="pct60">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319313" y="365125"/>
            <a:ext cx="11321143" cy="6006646"/>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nSpc>
                <a:spcPct val="100000"/>
              </a:lnSpc>
            </a:pPr>
            <a:r>
              <a:rPr lang="en-US" sz="3200" i="1" dirty="0">
                <a:latin typeface="Times New Roman" panose="02020603050405020304" pitchFamily="18" charset="0"/>
                <a:cs typeface="Times New Roman" panose="02020603050405020304" pitchFamily="18" charset="0"/>
              </a:rPr>
              <a:t>«</a:t>
            </a:r>
            <a:r>
              <a:rPr lang="en-US" sz="3200" i="1" dirty="0" err="1">
                <a:latin typeface="Times New Roman" panose="02020603050405020304" pitchFamily="18" charset="0"/>
                <a:cs typeface="Times New Roman" panose="02020603050405020304" pitchFamily="18" charset="0"/>
              </a:rPr>
              <a:t>G‘ulom</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Karimov</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juda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xursand</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bo‘ldi</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va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mamnunligini</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o’z</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nutqida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ehtiros</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bilan</a:t>
            </a:r>
            <a:r>
              <a:rPr lang="en-US" sz="3200" i="1" dirty="0">
                <a:latin typeface="Times New Roman" panose="02020603050405020304" pitchFamily="18" charset="0"/>
                <a:cs typeface="Times New Roman" panose="02020603050405020304" pitchFamily="18" charset="0"/>
              </a:rPr>
              <a:t> </a:t>
            </a:r>
            <a:r>
              <a:rPr lang="en-US" sz="3200" b="1" i="1" u="sng" dirty="0" err="1">
                <a:latin typeface="Times New Roman" panose="02020603050405020304" pitchFamily="18" charset="0"/>
                <a:cs typeface="Times New Roman" panose="02020603050405020304" pitchFamily="18" charset="0"/>
              </a:rPr>
              <a:t>bayon</a:t>
            </a:r>
            <a:r>
              <a:rPr lang="en-US" sz="3200" b="1" i="1" u="sng" dirty="0">
                <a:latin typeface="Times New Roman" panose="02020603050405020304" pitchFamily="18" charset="0"/>
                <a:cs typeface="Times New Roman" panose="02020603050405020304" pitchFamily="18" charset="0"/>
              </a:rPr>
              <a:t> </a:t>
            </a:r>
            <a:r>
              <a:rPr lang="en-US" sz="3200" b="1" i="1" u="sng" dirty="0" err="1">
                <a:latin typeface="Times New Roman" panose="02020603050405020304" pitchFamily="18" charset="0"/>
                <a:cs typeface="Times New Roman" panose="02020603050405020304" pitchFamily="18" charset="0"/>
              </a:rPr>
              <a:t>etdi</a:t>
            </a:r>
            <a:r>
              <a:rPr lang="en-US" sz="3200" i="1" dirty="0">
                <a:latin typeface="Times New Roman" panose="02020603050405020304" pitchFamily="18" charset="0"/>
                <a:cs typeface="Times New Roman" panose="02020603050405020304" pitchFamily="18" charset="0"/>
              </a:rPr>
              <a:t>». « Men </a:t>
            </a:r>
            <a:r>
              <a:rPr lang="en-US" sz="3200" i="1" dirty="0" err="1">
                <a:latin typeface="Times New Roman" panose="02020603050405020304" pitchFamily="18" charset="0"/>
                <a:cs typeface="Times New Roman" panose="02020603050405020304" pitchFamily="18" charset="0"/>
              </a:rPr>
              <a:t>esa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bundan</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mamnun</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bo‘lish</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o‘rniga</a:t>
            </a:r>
            <a:r>
              <a:rPr lang="en-US" sz="3200" i="1" dirty="0">
                <a:latin typeface="Times New Roman" panose="02020603050405020304" pitchFamily="18" charset="0"/>
                <a:cs typeface="Times New Roman" panose="02020603050405020304" pitchFamily="18" charset="0"/>
              </a:rPr>
              <a:t>, «Biz </a:t>
            </a:r>
            <a:r>
              <a:rPr lang="en-US" sz="3200" i="1" dirty="0" err="1">
                <a:latin typeface="Times New Roman" panose="02020603050405020304" pitchFamily="18" charset="0"/>
                <a:cs typeface="Times New Roman" panose="02020603050405020304" pitchFamily="18" charset="0"/>
              </a:rPr>
              <a:t>quyoshli</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O‘zbekistondan</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kelgan</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ilmga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chanqoq</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talabalarmiz</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Bizga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tuzukroq</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domla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bersalaringiz</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bo‘lardi</a:t>
            </a:r>
            <a:r>
              <a:rPr lang="en-US" sz="3200" i="1" dirty="0">
                <a:latin typeface="Times New Roman" panose="02020603050405020304" pitchFamily="18" charset="0"/>
                <a:cs typeface="Times New Roman" panose="02020603050405020304" pitchFamily="18" charset="0"/>
              </a:rPr>
              <a:t>.</a:t>
            </a:r>
            <a:r>
              <a:rPr lang="uz-Cyrl-UZ" sz="3200" i="1" dirty="0">
                <a:latin typeface="Times New Roman" panose="02020603050405020304" pitchFamily="18" charset="0"/>
                <a:cs typeface="Times New Roman" panose="02020603050405020304" pitchFamily="18" charset="0"/>
              </a:rPr>
              <a:t> Kamida Bertels bo</a:t>
            </a:r>
            <a:r>
              <a:rPr lang="en-US" sz="3200" i="1" dirty="0">
                <a:latin typeface="Times New Roman" panose="02020603050405020304" pitchFamily="18" charset="0"/>
                <a:cs typeface="Times New Roman" panose="02020603050405020304" pitchFamily="18" charset="0"/>
              </a:rPr>
              <a:t>‘</a:t>
            </a:r>
            <a:r>
              <a:rPr lang="uz-Cyrl-UZ" sz="3200" i="1" dirty="0">
                <a:latin typeface="Times New Roman" panose="02020603050405020304" pitchFamily="18" charset="0"/>
                <a:cs typeface="Times New Roman" panose="02020603050405020304" pitchFamily="18" charset="0"/>
              </a:rPr>
              <a:t>lishi kerak domlamiz» degan ma’noda kichikroq yig’ilishda </a:t>
            </a:r>
            <a:r>
              <a:rPr lang="uz-Cyrl-UZ" sz="3200" b="1" i="1" u="sng" dirty="0">
                <a:latin typeface="Times New Roman" panose="02020603050405020304" pitchFamily="18" charset="0"/>
                <a:cs typeface="Times New Roman" panose="02020603050405020304" pitchFamily="18" charset="0"/>
              </a:rPr>
              <a:t>nutq irod ayladim</a:t>
            </a:r>
            <a:r>
              <a:rPr lang="uz-Cyrl-UZ" sz="3200" b="1" i="1" dirty="0">
                <a:latin typeface="Times New Roman" panose="02020603050405020304" pitchFamily="18" charset="0"/>
                <a:cs typeface="Times New Roman" panose="02020603050405020304" pitchFamily="18" charset="0"/>
              </a:rPr>
              <a:t>»</a:t>
            </a:r>
            <a:r>
              <a:rPr lang="uz-Cyrl-UZ" sz="3200" i="1"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Ushbu</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ikki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misolimizda</a:t>
            </a:r>
            <a:r>
              <a:rPr lang="en-US" sz="3200"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bayon</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etmoq</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va</a:t>
            </a:r>
            <a:r>
              <a:rPr lang="en-US" sz="3200"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nutq</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iroda</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aylamoq</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fe’llari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so‘zlamoq</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fe’lining</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sinonimlari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hisoblanib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badiiy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uslubda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qo‘llaniluvchi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variantlari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sirasiga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mansubdir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Ushbu</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so‘zlarni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qo‘llash</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orqali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ijodkor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matnda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ifodalanayotgan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fikrni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badiiy-estetik</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funksiyasini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oshirgan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ijodkorning</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sinominlar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bilan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ishlash</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mahoratini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ko‘rsatgan</a:t>
            </a:r>
            <a:r>
              <a:rPr lang="en-US" sz="3200" dirty="0">
                <a:latin typeface="Times New Roman" panose="02020603050405020304" pitchFamily="18" charset="0"/>
                <a:cs typeface="Times New Roman" panose="02020603050405020304" pitchFamily="18" charset="0"/>
              </a:rPr>
              <a:t>.</a:t>
            </a:r>
            <a:r>
              <a:rPr lang="ru-RU" sz="3200"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a:t>
            </a:r>
            <a:r>
              <a:rPr lang="uz-Cyrl-UZ" sz="2400" i="1" dirty="0" smtClean="0">
                <a:latin typeface="Times New Roman" panose="02020603050405020304" pitchFamily="18" charset="0"/>
                <a:cs typeface="Times New Roman" panose="02020603050405020304" pitchFamily="18" charset="0"/>
              </a:rPr>
              <a:t>Шарафиддинов</a:t>
            </a:r>
            <a:r>
              <a:rPr lang="uz-Cyrl-UZ" sz="2400" b="1" i="1" dirty="0" smtClean="0">
                <a:latin typeface="Times New Roman" panose="02020603050405020304" pitchFamily="18" charset="0"/>
                <a:cs typeface="Times New Roman" panose="02020603050405020304" pitchFamily="18" charset="0"/>
              </a:rPr>
              <a:t> </a:t>
            </a:r>
            <a:r>
              <a:rPr lang="uz-Cyrl-UZ" sz="2400" i="1" dirty="0">
                <a:latin typeface="Times New Roman" panose="02020603050405020304" pitchFamily="18" charset="0"/>
                <a:cs typeface="Times New Roman" panose="02020603050405020304" pitchFamily="18" charset="0"/>
              </a:rPr>
              <a:t>О.</a:t>
            </a:r>
            <a:r>
              <a:rPr lang="uz-Cyrl-UZ" sz="2400" b="1" i="1" dirty="0">
                <a:latin typeface="Times New Roman" panose="02020603050405020304" pitchFamily="18" charset="0"/>
                <a:cs typeface="Times New Roman" panose="02020603050405020304" pitchFamily="18" charset="0"/>
              </a:rPr>
              <a:t> </a:t>
            </a:r>
            <a:r>
              <a:rPr lang="uz-Cyrl-UZ" sz="2400" i="1" dirty="0">
                <a:latin typeface="Times New Roman" panose="02020603050405020304" pitchFamily="18" charset="0"/>
                <a:cs typeface="Times New Roman" panose="02020603050405020304" pitchFamily="18" charset="0"/>
              </a:rPr>
              <a:t>Домлалар. — Тошкент.: «Маънавият», 2009. </a:t>
            </a:r>
            <a:r>
              <a:rPr lang="uz-Cyrl-UZ" sz="2400" i="1" dirty="0" smtClean="0">
                <a:latin typeface="Times New Roman" panose="02020603050405020304" pitchFamily="18" charset="0"/>
                <a:cs typeface="Times New Roman" panose="02020603050405020304" pitchFamily="18" charset="0"/>
              </a:rPr>
              <a:t>121-б)</a:t>
            </a:r>
            <a:endParaRPr lang="ru-RU" sz="2400" i="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9811925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45218"/>
          </a:xfrm>
        </p:spPr>
        <p:txBody>
          <a:bodyPr>
            <a:noAutofit/>
          </a:bodyPr>
          <a:lstStyle/>
          <a:p>
            <a:r>
              <a:rPr lang="en-US" sz="3000" b="1" dirty="0" smtClean="0">
                <a:latin typeface="Times New Roman" panose="02020603050405020304" pitchFamily="18" charset="0"/>
                <a:cs typeface="Times New Roman" panose="02020603050405020304" pitchFamily="18" charset="0"/>
              </a:rPr>
              <a:t>3.2 </a:t>
            </a:r>
            <a:r>
              <a:rPr lang="en-US" sz="3000" b="1" dirty="0" err="1" smtClean="0">
                <a:latin typeface="Times New Roman" panose="02020603050405020304" pitchFamily="18" charset="0"/>
                <a:cs typeface="Times New Roman" panose="02020603050405020304" pitchFamily="18" charset="0"/>
              </a:rPr>
              <a:t>Xotira</a:t>
            </a:r>
            <a:r>
              <a:rPr lang="en-US" sz="3000" b="1" dirty="0" smtClean="0">
                <a:latin typeface="Times New Roman" panose="02020603050405020304" pitchFamily="18" charset="0"/>
                <a:cs typeface="Times New Roman" panose="02020603050405020304" pitchFamily="18" charset="0"/>
              </a:rPr>
              <a:t> </a:t>
            </a:r>
            <a:r>
              <a:rPr lang="en-US" sz="3000" b="1" dirty="0" err="1" smtClean="0">
                <a:latin typeface="Times New Roman" panose="02020603050405020304" pitchFamily="18" charset="0"/>
                <a:cs typeface="Times New Roman" panose="02020603050405020304" pitchFamily="18" charset="0"/>
              </a:rPr>
              <a:t>matnlarining</a:t>
            </a:r>
            <a:r>
              <a:rPr lang="en-US" sz="3000" b="1" dirty="0" smtClean="0">
                <a:latin typeface="Times New Roman" panose="02020603050405020304" pitchFamily="18" charset="0"/>
                <a:cs typeface="Times New Roman" panose="02020603050405020304" pitchFamily="18" charset="0"/>
              </a:rPr>
              <a:t> </a:t>
            </a:r>
            <a:r>
              <a:rPr lang="en-US" sz="3000" b="1" dirty="0" err="1" smtClean="0">
                <a:latin typeface="Times New Roman" panose="02020603050405020304" pitchFamily="18" charset="0"/>
                <a:cs typeface="Times New Roman" panose="02020603050405020304" pitchFamily="18" charset="0"/>
              </a:rPr>
              <a:t>kognitiv</a:t>
            </a:r>
            <a:r>
              <a:rPr lang="en-US" sz="3000" b="1" dirty="0" smtClean="0">
                <a:latin typeface="Times New Roman" panose="02020603050405020304" pitchFamily="18" charset="0"/>
                <a:cs typeface="Times New Roman" panose="02020603050405020304" pitchFamily="18" charset="0"/>
              </a:rPr>
              <a:t> </a:t>
            </a:r>
            <a:r>
              <a:rPr lang="en-US" sz="3000" b="1" dirty="0" err="1" smtClean="0">
                <a:latin typeface="Times New Roman" panose="02020603050405020304" pitchFamily="18" charset="0"/>
                <a:cs typeface="Times New Roman" panose="02020603050405020304" pitchFamily="18" charset="0"/>
              </a:rPr>
              <a:t>va</a:t>
            </a:r>
            <a:r>
              <a:rPr lang="en-US" sz="3000" b="1" dirty="0" smtClean="0">
                <a:latin typeface="Times New Roman" panose="02020603050405020304" pitchFamily="18" charset="0"/>
                <a:cs typeface="Times New Roman" panose="02020603050405020304" pitchFamily="18" charset="0"/>
              </a:rPr>
              <a:t> </a:t>
            </a:r>
            <a:r>
              <a:rPr lang="en-US" sz="3000" b="1" dirty="0" err="1" smtClean="0">
                <a:latin typeface="Times New Roman" panose="02020603050405020304" pitchFamily="18" charset="0"/>
                <a:cs typeface="Times New Roman" panose="02020603050405020304" pitchFamily="18" charset="0"/>
              </a:rPr>
              <a:t>lingvomadaniy</a:t>
            </a:r>
            <a:r>
              <a:rPr lang="en-US" sz="3000" b="1" dirty="0" smtClean="0">
                <a:latin typeface="Times New Roman" panose="02020603050405020304" pitchFamily="18" charset="0"/>
                <a:cs typeface="Times New Roman" panose="02020603050405020304" pitchFamily="18" charset="0"/>
              </a:rPr>
              <a:t> </a:t>
            </a:r>
            <a:r>
              <a:rPr lang="en-US" sz="3000" b="1" dirty="0" err="1" smtClean="0">
                <a:latin typeface="Times New Roman" panose="02020603050405020304" pitchFamily="18" charset="0"/>
                <a:cs typeface="Times New Roman" panose="02020603050405020304" pitchFamily="18" charset="0"/>
              </a:rPr>
              <a:t>belgilari</a:t>
            </a:r>
            <a:r>
              <a:rPr lang="en-US" sz="3000" b="1" dirty="0" smtClean="0">
                <a:latin typeface="Times New Roman" panose="02020603050405020304" pitchFamily="18" charset="0"/>
                <a:cs typeface="Times New Roman" panose="02020603050405020304" pitchFamily="18" charset="0"/>
              </a:rPr>
              <a:t>.</a:t>
            </a:r>
            <a:endParaRPr lang="ru-RU" sz="3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87383" y="1110344"/>
            <a:ext cx="11469188" cy="5551713"/>
          </a:xfrm>
        </p:spPr>
        <p:txBody>
          <a:bodyPr>
            <a:noAutofit/>
          </a:bodyPr>
          <a:lstStyle/>
          <a:p>
            <a:pPr marL="0" indent="0">
              <a:lnSpc>
                <a:spcPct val="100000"/>
              </a:lnSpc>
              <a:buNone/>
            </a:pPr>
            <a:r>
              <a:rPr lang="en-US" sz="2200" dirty="0" smtClean="0">
                <a:latin typeface="Times New Roman" panose="02020603050405020304" pitchFamily="18" charset="0"/>
                <a:cs typeface="Times New Roman" panose="02020603050405020304" pitchFamily="18" charset="0"/>
              </a:rPr>
              <a:t>«</a:t>
            </a:r>
            <a:r>
              <a:rPr lang="en-US" sz="2200" i="1" dirty="0" err="1">
                <a:latin typeface="Times New Roman" panose="02020603050405020304" pitchFamily="18" charset="0"/>
                <a:cs typeface="Times New Roman" panose="02020603050405020304" pitchFamily="18" charset="0"/>
              </a:rPr>
              <a:t>Shunday</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bir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hodisa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yodimdan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sira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ko‘tarilmaydi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Vatan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urushi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yillarining</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boshlarida</a:t>
            </a:r>
            <a:r>
              <a:rPr lang="en-US" sz="2200" i="1" dirty="0">
                <a:latin typeface="Times New Roman" panose="02020603050405020304" pitchFamily="18" charset="0"/>
                <a:cs typeface="Times New Roman" panose="02020603050405020304" pitchFamily="18" charset="0"/>
              </a:rPr>
              <a:t> men </a:t>
            </a:r>
            <a:r>
              <a:rPr lang="en-US" sz="2200" i="1" dirty="0" err="1">
                <a:latin typeface="Times New Roman" panose="02020603050405020304" pitchFamily="18" charset="0"/>
                <a:cs typeface="Times New Roman" panose="02020603050405020304" pitchFamily="18" charset="0"/>
              </a:rPr>
              <a:t>bir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asarni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sahnalashtirdim</a:t>
            </a:r>
            <a:r>
              <a:rPr lang="en-US" sz="2200" i="1" dirty="0">
                <a:latin typeface="Times New Roman" panose="02020603050405020304" pitchFamily="18" charset="0"/>
                <a:cs typeface="Times New Roman" panose="02020603050405020304" pitchFamily="18" charset="0"/>
              </a:rPr>
              <a:t>. Hamid </a:t>
            </a:r>
            <a:r>
              <a:rPr lang="en-US" sz="2200" i="1" dirty="0" err="1">
                <a:latin typeface="Times New Roman" panose="02020603050405020304" pitchFamily="18" charset="0"/>
                <a:cs typeface="Times New Roman" panose="02020603050405020304" pitchFamily="18" charset="0"/>
              </a:rPr>
              <a:t>Olimjon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teatrga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kelib</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spektaklni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oxirigacha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ko‘rdi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keyin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kabinetga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kirdik</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Har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galgiday</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o‘z</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fikrlarnii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aytdi</a:t>
            </a:r>
            <a:r>
              <a:rPr lang="en-US" sz="2200" i="1" dirty="0">
                <a:latin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cs typeface="Times New Roman" panose="02020603050405020304" pitchFamily="18" charset="0"/>
            </a:endParaRPr>
          </a:p>
          <a:p>
            <a:pPr marL="0" indent="0">
              <a:lnSpc>
                <a:spcPct val="100000"/>
              </a:lnSpc>
              <a:buNone/>
            </a:pP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Aminjon</a:t>
            </a:r>
            <a:r>
              <a:rPr lang="en-US" sz="2200" i="1" dirty="0">
                <a:latin typeface="Times New Roman" panose="02020603050405020304" pitchFamily="18" charset="0"/>
                <a:cs typeface="Times New Roman" panose="02020603050405020304" pitchFamily="18" charset="0"/>
              </a:rPr>
              <a:t> aka,— </a:t>
            </a:r>
            <a:r>
              <a:rPr lang="en-US" sz="2200" i="1" dirty="0" err="1">
                <a:latin typeface="Times New Roman" panose="02020603050405020304" pitchFamily="18" charset="0"/>
                <a:cs typeface="Times New Roman" panose="02020603050405020304" pitchFamily="18" charset="0"/>
              </a:rPr>
              <a:t>dedi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shoir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asar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baliqchilar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haqida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emasmi</a:t>
            </a:r>
            <a:r>
              <a:rPr lang="en-US" sz="2200" i="1" dirty="0">
                <a:latin typeface="Times New Roman" panose="02020603050405020304" pitchFamily="18" charset="0"/>
                <a:cs typeface="Times New Roman" panose="02020603050405020304" pitchFamily="18" charset="0"/>
              </a:rPr>
              <a:t>-a?</a:t>
            </a:r>
            <a:endParaRPr lang="ru-RU" sz="2200" dirty="0">
              <a:latin typeface="Times New Roman" panose="02020603050405020304" pitchFamily="18" charset="0"/>
              <a:cs typeface="Times New Roman" panose="02020603050405020304" pitchFamily="18" charset="0"/>
            </a:endParaRPr>
          </a:p>
          <a:p>
            <a:pPr marL="0" indent="0">
              <a:lnSpc>
                <a:spcPct val="100000"/>
              </a:lnSpc>
              <a:buNone/>
            </a:pP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Yo‘q</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yo‘q</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nima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biron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kishi</a:t>
            </a:r>
            <a:r>
              <a:rPr lang="en-US" sz="2200" i="1" dirty="0">
                <a:latin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cs typeface="Times New Roman" panose="02020603050405020304" pitchFamily="18" charset="0"/>
            </a:endParaRPr>
          </a:p>
          <a:p>
            <a:pPr marL="0" indent="0">
              <a:lnSpc>
                <a:spcPct val="100000"/>
              </a:lnSpc>
              <a:buNone/>
            </a:pP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To‘rsiz</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xalq</a:t>
            </a:r>
            <a:r>
              <a:rPr lang="en-US" sz="2200" i="1" dirty="0">
                <a:latin typeface="Times New Roman" panose="02020603050405020304" pitchFamily="18" charset="0"/>
                <a:cs typeface="Times New Roman" panose="02020603050405020304" pitchFamily="18" charset="0"/>
              </a:rPr>
              <a:t> ham </a:t>
            </a:r>
            <a:r>
              <a:rPr lang="en-US" sz="2200" i="1" dirty="0" err="1">
                <a:latin typeface="Times New Roman" panose="02020603050405020304" pitchFamily="18" charset="0"/>
                <a:cs typeface="Times New Roman" panose="02020603050405020304" pitchFamily="18" charset="0"/>
              </a:rPr>
              <a:t>bo‘lar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ekan</a:t>
            </a:r>
            <a:r>
              <a:rPr lang="en-US" sz="2200" i="1" dirty="0">
                <a:latin typeface="Times New Roman" panose="02020603050405020304" pitchFamily="18" charset="0"/>
                <a:cs typeface="Times New Roman" panose="02020603050405020304" pitchFamily="18" charset="0"/>
              </a:rPr>
              <a:t>-da.</a:t>
            </a:r>
            <a:endParaRPr lang="ru-RU" sz="2200" dirty="0">
              <a:latin typeface="Times New Roman" panose="02020603050405020304" pitchFamily="18" charset="0"/>
              <a:cs typeface="Times New Roman" panose="02020603050405020304" pitchFamily="18" charset="0"/>
            </a:endParaRPr>
          </a:p>
          <a:p>
            <a:pPr marL="0" indent="0">
              <a:lnSpc>
                <a:spcPct val="100000"/>
              </a:lnSpc>
              <a:buNone/>
            </a:pPr>
            <a:r>
              <a:rPr lang="en-US" sz="2200" i="1" dirty="0">
                <a:latin typeface="Times New Roman" panose="02020603050405020304" pitchFamily="18" charset="0"/>
                <a:cs typeface="Times New Roman" panose="02020603050405020304" pitchFamily="18" charset="0"/>
              </a:rPr>
              <a:t>Men </a:t>
            </a:r>
            <a:r>
              <a:rPr lang="en-US" sz="2200" i="1" dirty="0" err="1">
                <a:latin typeface="Times New Roman" panose="02020603050405020304" pitchFamily="18" charset="0"/>
                <a:cs typeface="Times New Roman" panose="02020603050405020304" pitchFamily="18" charset="0"/>
              </a:rPr>
              <a:t>hayron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atrofdagilar</a:t>
            </a:r>
            <a:r>
              <a:rPr lang="en-US" sz="2200" i="1" dirty="0">
                <a:latin typeface="Times New Roman" panose="02020603050405020304" pitchFamily="18" charset="0"/>
                <a:cs typeface="Times New Roman" panose="02020603050405020304" pitchFamily="18" charset="0"/>
              </a:rPr>
              <a:t> ham </a:t>
            </a:r>
            <a:r>
              <a:rPr lang="en-US" sz="2200" i="1" dirty="0" err="1">
                <a:latin typeface="Times New Roman" panose="02020603050405020304" pitchFamily="18" charset="0"/>
                <a:cs typeface="Times New Roman" panose="02020603050405020304" pitchFamily="18" charset="0"/>
              </a:rPr>
              <a:t>hayron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Bironta</a:t>
            </a:r>
            <a:r>
              <a:rPr lang="en-US" sz="2200" i="1" dirty="0">
                <a:latin typeface="Times New Roman" panose="02020603050405020304" pitchFamily="18" charset="0"/>
                <a:cs typeface="Times New Roman" panose="02020603050405020304" pitchFamily="18" charset="0"/>
              </a:rPr>
              <a:t> artist </a:t>
            </a:r>
            <a:r>
              <a:rPr lang="en-US" sz="2200" i="1" dirty="0" err="1">
                <a:latin typeface="Times New Roman" panose="02020603050405020304" pitchFamily="18" charset="0"/>
                <a:cs typeface="Times New Roman" panose="02020603050405020304" pitchFamily="18" charset="0"/>
              </a:rPr>
              <a:t>xato</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qilganini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biron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so‘zni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noto‘g‘ri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aytganini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payqadik</a:t>
            </a:r>
            <a:r>
              <a:rPr lang="en-US" sz="2200" i="1" dirty="0">
                <a:latin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cs typeface="Times New Roman" panose="02020603050405020304" pitchFamily="18" charset="0"/>
            </a:endParaRPr>
          </a:p>
          <a:p>
            <a:pPr marL="0" indent="0">
              <a:lnSpc>
                <a:spcPct val="100000"/>
              </a:lnSpc>
              <a:buNone/>
            </a:pP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Haligi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komandir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rolini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o‘ynayotgan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artistingiz</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to‘rli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xalq</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farzandlari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dedi</a:t>
            </a:r>
            <a:r>
              <a:rPr lang="en-US" sz="2200" i="1" dirty="0">
                <a:latin typeface="Times New Roman" panose="02020603050405020304" pitchFamily="18" charset="0"/>
                <a:cs typeface="Times New Roman" panose="02020603050405020304" pitchFamily="18" charset="0"/>
              </a:rPr>
              <a:t>, men «</a:t>
            </a:r>
            <a:r>
              <a:rPr lang="en-US" sz="2200" i="1" dirty="0" err="1">
                <a:latin typeface="Times New Roman" panose="02020603050405020304" pitchFamily="18" charset="0"/>
                <a:cs typeface="Times New Roman" panose="02020603050405020304" pitchFamily="18" charset="0"/>
              </a:rPr>
              <a:t>to‘rli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xalq</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bo‘lsa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to’rsizi</a:t>
            </a:r>
            <a:r>
              <a:rPr lang="en-US" sz="2200" i="1" dirty="0">
                <a:latin typeface="Times New Roman" panose="02020603050405020304" pitchFamily="18" charset="0"/>
                <a:cs typeface="Times New Roman" panose="02020603050405020304" pitchFamily="18" charset="0"/>
              </a:rPr>
              <a:t> ham </a:t>
            </a:r>
            <a:r>
              <a:rPr lang="en-US" sz="2200" i="1" dirty="0" err="1">
                <a:latin typeface="Times New Roman" panose="02020603050405020304" pitchFamily="18" charset="0"/>
                <a:cs typeface="Times New Roman" panose="02020603050405020304" pitchFamily="18" charset="0"/>
              </a:rPr>
              <a:t>bormikan</a:t>
            </a:r>
            <a:r>
              <a:rPr lang="en-US" sz="2200" i="1" dirty="0">
                <a:latin typeface="Times New Roman" panose="02020603050405020304" pitchFamily="18" charset="0"/>
                <a:cs typeface="Times New Roman" panose="02020603050405020304" pitchFamily="18" charset="0"/>
              </a:rPr>
              <a:t>», deb </a:t>
            </a:r>
            <a:r>
              <a:rPr lang="en-US" sz="2200" i="1" dirty="0" err="1">
                <a:latin typeface="Times New Roman" panose="02020603050405020304" pitchFamily="18" charset="0"/>
                <a:cs typeface="Times New Roman" panose="02020603050405020304" pitchFamily="18" charset="0"/>
              </a:rPr>
              <a:t>o‘ylabman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Hurmatli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artistimiz</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turli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xalq</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farzandlari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deyish</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o‘rniga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to‘rli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xalq</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farzandlari</a:t>
            </a:r>
            <a:r>
              <a:rPr lang="en-US" sz="2200" i="1" dirty="0">
                <a:latin typeface="Times New Roman" panose="02020603050405020304" pitchFamily="18" charset="0"/>
                <a:cs typeface="Times New Roman" panose="02020603050405020304" pitchFamily="18" charset="0"/>
              </a:rPr>
              <a:t>» deb </a:t>
            </a:r>
            <a:r>
              <a:rPr lang="en-US" sz="2200" i="1" dirty="0" err="1">
                <a:latin typeface="Times New Roman" panose="02020603050405020304" pitchFamily="18" charset="0"/>
                <a:cs typeface="Times New Roman" panose="02020603050405020304" pitchFamily="18" charset="0"/>
              </a:rPr>
              <a:t>yurar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ekan</a:t>
            </a:r>
            <a:r>
              <a:rPr lang="en-US" sz="2200" i="1" dirty="0">
                <a:latin typeface="Times New Roman" panose="02020603050405020304" pitchFamily="18" charset="0"/>
                <a:cs typeface="Times New Roman" panose="02020603050405020304" pitchFamily="18" charset="0"/>
              </a:rPr>
              <a:t>, men </a:t>
            </a:r>
            <a:r>
              <a:rPr lang="en-US" sz="2200" i="1" dirty="0" err="1">
                <a:latin typeface="Times New Roman" panose="02020603050405020304" pitchFamily="18" charset="0"/>
                <a:cs typeface="Times New Roman" panose="02020603050405020304" pitchFamily="18" charset="0"/>
              </a:rPr>
              <a:t>e’tibor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bermay</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o’tkazib</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yuborar</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ekanman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Darhaqihat</a:t>
            </a:r>
            <a:r>
              <a:rPr lang="en-US" sz="2200" i="1" dirty="0">
                <a:latin typeface="Times New Roman" panose="02020603050405020304" pitchFamily="18" charset="0"/>
                <a:cs typeface="Times New Roman" panose="02020603050405020304" pitchFamily="18" charset="0"/>
              </a:rPr>
              <a:t>, «u» </a:t>
            </a:r>
            <a:r>
              <a:rPr lang="en-US" sz="2200" i="1" dirty="0" err="1">
                <a:latin typeface="Times New Roman" panose="02020603050405020304" pitchFamily="18" charset="0"/>
                <a:cs typeface="Times New Roman" panose="02020603050405020304" pitchFamily="18" charset="0"/>
              </a:rPr>
              <a:t>o‘rniga</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«o</a:t>
            </a:r>
            <a:r>
              <a:rPr lang="en-US" sz="2200" i="1" dirty="0">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ishlatib</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gapirilsa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ma’no</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buzilishi</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muqarrarligiga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kamhafsalalik</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bilan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qaragan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ekanmiz</a:t>
            </a:r>
            <a:r>
              <a:rPr lang="en-US" sz="2200" dirty="0">
                <a:latin typeface="Times New Roman" panose="02020603050405020304" pitchFamily="18" charset="0"/>
                <a:cs typeface="Times New Roman" panose="02020603050405020304" pitchFamily="18" charset="0"/>
              </a:rPr>
              <a:t>»</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 </a:t>
            </a:r>
            <a:r>
              <a:rPr lang="ru-RU" sz="2200" i="1" dirty="0" smtClean="0">
                <a:latin typeface="Times New Roman" panose="02020603050405020304" pitchFamily="18" charset="0"/>
                <a:cs typeface="Times New Roman" panose="02020603050405020304" pitchFamily="18" charset="0"/>
              </a:rPr>
              <a:t>(Сен </a:t>
            </a:r>
            <a:r>
              <a:rPr lang="ru-RU" sz="2200" i="1" dirty="0" err="1">
                <a:latin typeface="Times New Roman" panose="02020603050405020304" pitchFamily="18" charset="0"/>
                <a:cs typeface="Times New Roman" panose="02020603050405020304" pitchFamily="18" charset="0"/>
              </a:rPr>
              <a:t>элимнинг</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юрагида</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яшайсан</a:t>
            </a:r>
            <a:r>
              <a:rPr lang="en-US" sz="2200" i="1" dirty="0">
                <a:latin typeface="Times New Roman" panose="02020603050405020304" pitchFamily="18" charset="0"/>
                <a:cs typeface="Times New Roman" panose="02020603050405020304" pitchFamily="18" charset="0"/>
              </a:rPr>
              <a:t>. </a:t>
            </a:r>
            <a:r>
              <a:rPr lang="en-US" sz="2200" i="1" dirty="0" smtClean="0">
                <a:latin typeface="Times New Roman" panose="02020603050405020304" pitchFamily="18" charset="0"/>
                <a:cs typeface="Times New Roman" panose="02020603050405020304" pitchFamily="18" charset="0"/>
              </a:rPr>
              <a:t>(</a:t>
            </a:r>
            <a:r>
              <a:rPr lang="ru-RU" sz="2200" i="1" dirty="0" smtClean="0">
                <a:latin typeface="Times New Roman" panose="02020603050405020304" pitchFamily="18" charset="0"/>
                <a:cs typeface="Times New Roman" panose="02020603050405020304" pitchFamily="18" charset="0"/>
              </a:rPr>
              <a:t>Х</a:t>
            </a:r>
            <a:r>
              <a:rPr lang="uz-Cyrl-UZ" sz="2200" i="1" dirty="0">
                <a:latin typeface="Times New Roman" panose="02020603050405020304" pitchFamily="18" charset="0"/>
                <a:cs typeface="Times New Roman" panose="02020603050405020304" pitchFamily="18" charset="0"/>
              </a:rPr>
              <a:t>а</a:t>
            </a:r>
            <a:r>
              <a:rPr lang="ru-RU" sz="2200" i="1" dirty="0" err="1" smtClean="0">
                <a:latin typeface="Times New Roman" panose="02020603050405020304" pitchFamily="18" charset="0"/>
                <a:cs typeface="Times New Roman" panose="02020603050405020304" pitchFamily="18" charset="0"/>
              </a:rPr>
              <a:t>мид</a:t>
            </a:r>
            <a:r>
              <a:rPr lang="ru-RU" sz="2200" i="1" dirty="0" smtClean="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Олимжон</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ҳақида</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эсдаликлар</a:t>
            </a:r>
            <a:r>
              <a:rPr lang="en-US"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Зулфия</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таҳрири</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остида</a:t>
            </a:r>
            <a:r>
              <a:rPr lang="ru-RU" sz="2200" i="1" dirty="0">
                <a:latin typeface="Times New Roman" panose="02020603050405020304" pitchFamily="18" charset="0"/>
                <a:cs typeface="Times New Roman" panose="02020603050405020304" pitchFamily="18" charset="0"/>
              </a:rPr>
              <a:t>.</a:t>
            </a:r>
            <a:r>
              <a:rPr lang="ru-RU" sz="2200" b="1" i="1" dirty="0">
                <a:latin typeface="Times New Roman" panose="02020603050405020304" pitchFamily="18" charset="0"/>
                <a:cs typeface="Times New Roman" panose="02020603050405020304" pitchFamily="18" charset="0"/>
              </a:rPr>
              <a:t> </a:t>
            </a:r>
            <a:r>
              <a:rPr lang="ru-RU" sz="2200" i="1" dirty="0">
                <a:latin typeface="Times New Roman" panose="02020603050405020304" pitchFamily="18" charset="0"/>
                <a:cs typeface="Times New Roman" panose="02020603050405020304" pitchFamily="18" charset="0"/>
              </a:rPr>
              <a:t>Т., </a:t>
            </a:r>
            <a:r>
              <a:rPr lang="ru-RU" sz="2200" i="1" dirty="0" err="1">
                <a:latin typeface="Times New Roman" panose="02020603050405020304" pitchFamily="18" charset="0"/>
                <a:cs typeface="Times New Roman" panose="02020603050405020304" pitchFamily="18" charset="0"/>
              </a:rPr>
              <a:t>Адабиёт</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ва</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санъат</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нашриёти</a:t>
            </a:r>
            <a:r>
              <a:rPr lang="ru-RU" sz="2200" i="1" dirty="0">
                <a:latin typeface="Times New Roman" panose="02020603050405020304" pitchFamily="18" charset="0"/>
                <a:cs typeface="Times New Roman" panose="02020603050405020304" pitchFamily="18" charset="0"/>
              </a:rPr>
              <a:t>, 1973.</a:t>
            </a:r>
            <a:r>
              <a:rPr lang="en-US" sz="2200" i="1" dirty="0">
                <a:latin typeface="Times New Roman" panose="02020603050405020304" pitchFamily="18" charset="0"/>
                <a:cs typeface="Times New Roman" panose="02020603050405020304" pitchFamily="18" charset="0"/>
              </a:rPr>
              <a:t> 88-</a:t>
            </a:r>
            <a:r>
              <a:rPr lang="uz-Cyrl-UZ" sz="2200" i="1" dirty="0" smtClean="0">
                <a:latin typeface="Times New Roman" panose="02020603050405020304" pitchFamily="18" charset="0"/>
                <a:cs typeface="Times New Roman" panose="02020603050405020304" pitchFamily="18" charset="0"/>
              </a:rPr>
              <a:t>б)</a:t>
            </a:r>
            <a:endParaRPr lang="ru-RU" sz="2200" i="1" dirty="0">
              <a:latin typeface="Times New Roman" panose="02020603050405020304" pitchFamily="18" charset="0"/>
              <a:cs typeface="Times New Roman" panose="02020603050405020304" pitchFamily="18" charset="0"/>
            </a:endParaRPr>
          </a:p>
          <a:p>
            <a:pPr>
              <a:lnSpc>
                <a:spcPct val="100000"/>
              </a:lnSpc>
            </a:pPr>
            <a:endParaRPr lang="ru-RU" sz="2200" dirty="0"/>
          </a:p>
        </p:txBody>
      </p:sp>
    </p:spTree>
    <p:extLst>
      <p:ext uri="{BB962C8B-B14F-4D97-AF65-F5344CB8AC3E}">
        <p14:creationId xmlns:p14="http://schemas.microsoft.com/office/powerpoint/2010/main" val="658903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3" name="Объект 2"/>
          <p:cNvSpPr>
            <a:spLocks noGrp="1"/>
          </p:cNvSpPr>
          <p:nvPr>
            <p:ph idx="1"/>
          </p:nvPr>
        </p:nvSpPr>
        <p:spPr>
          <a:xfrm>
            <a:off x="261257" y="365125"/>
            <a:ext cx="11408229" cy="6093732"/>
          </a:xfrm>
          <a:gradFill>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p:spPr>
        <p:txBody>
          <a:bodyPr>
            <a:normAutofit/>
          </a:bodyPr>
          <a:lstStyle/>
          <a:p>
            <a:r>
              <a:rPr lang="en-US" sz="3200" dirty="0" err="1" smtClean="0">
                <a:latin typeface="Times New Roman" panose="02020603050405020304" pitchFamily="18" charset="0"/>
                <a:cs typeface="Times New Roman" panose="02020603050405020304" pitchFamily="18" charset="0"/>
              </a:rPr>
              <a:t>Yuqoridagi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parcha</a:t>
            </a:r>
            <a:r>
              <a:rPr lang="en-US" sz="3200" dirty="0" smtClean="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O‘zbekiston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xalq</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artisti</a:t>
            </a:r>
            <a:r>
              <a:rPr lang="en-US" sz="3200" dirty="0">
                <a:latin typeface="Times New Roman" panose="02020603050405020304" pitchFamily="18" charset="0"/>
                <a:cs typeface="Times New Roman" panose="02020603050405020304" pitchFamily="18" charset="0"/>
              </a:rPr>
              <a:t> Amin </a:t>
            </a:r>
            <a:r>
              <a:rPr lang="en-US" sz="3200" dirty="0" err="1">
                <a:latin typeface="Times New Roman" panose="02020603050405020304" pitchFamily="18" charset="0"/>
                <a:cs typeface="Times New Roman" panose="02020603050405020304" pitchFamily="18" charset="0"/>
              </a:rPr>
              <a:t>Turdiyevning</a:t>
            </a:r>
            <a:r>
              <a:rPr lang="en-US" sz="3200" dirty="0">
                <a:latin typeface="Times New Roman" panose="02020603050405020304" pitchFamily="18" charset="0"/>
                <a:cs typeface="Times New Roman" panose="02020603050405020304" pitchFamily="18" charset="0"/>
              </a:rPr>
              <a:t> Hamid </a:t>
            </a:r>
            <a:r>
              <a:rPr lang="en-US" sz="3200" dirty="0" err="1">
                <a:latin typeface="Times New Roman" panose="02020603050405020304" pitchFamily="18" charset="0"/>
                <a:cs typeface="Times New Roman" panose="02020603050405020304" pitchFamily="18" charset="0"/>
              </a:rPr>
              <a:t>Olimjon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haqida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yozgan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xotiralaridan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olingan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Parchadan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shuni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anglashimiz</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mumkinki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artisti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nutqida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o‘ziga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xos</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lingvomadaniy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belgilar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mavjud</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bo‘lishi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mumkin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Masalan</a:t>
            </a:r>
            <a:r>
              <a:rPr lang="en-US" sz="3200"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to‘rli</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xalq</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farzandlari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birikmasini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olaylik</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ushbu</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birikma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aslida</a:t>
            </a:r>
            <a:r>
              <a:rPr lang="en-US" sz="3200"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turli</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xalq</a:t>
            </a:r>
            <a:r>
              <a:rPr lang="en-US" sz="3200" i="1" dirty="0">
                <a:latin typeface="Times New Roman" panose="02020603050405020304" pitchFamily="18" charset="0"/>
                <a:cs typeface="Times New Roman" panose="02020603050405020304" pitchFamily="18" charset="0"/>
              </a:rPr>
              <a:t> </a:t>
            </a:r>
            <a:r>
              <a:rPr lang="en-US" sz="3200" i="1" dirty="0" err="1">
                <a:latin typeface="Times New Roman" panose="02020603050405020304" pitchFamily="18" charset="0"/>
                <a:cs typeface="Times New Roman" panose="02020603050405020304" pitchFamily="18" charset="0"/>
              </a:rPr>
              <a:t>farzandlari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shaklida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aytilishi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lozim</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edi</a:t>
            </a:r>
            <a:r>
              <a:rPr lang="en-US" sz="3200" dirty="0">
                <a:latin typeface="Times New Roman" panose="02020603050405020304" pitchFamily="18" charset="0"/>
                <a:cs typeface="Times New Roman" panose="02020603050405020304" pitchFamily="18" charset="0"/>
              </a:rPr>
              <a:t>. Ammo </a:t>
            </a:r>
            <a:r>
              <a:rPr lang="en-US" sz="3200" dirty="0" err="1">
                <a:latin typeface="Times New Roman" panose="02020603050405020304" pitchFamily="18" charset="0"/>
                <a:cs typeface="Times New Roman" panose="02020603050405020304" pitchFamily="18" charset="0"/>
              </a:rPr>
              <a:t>to‘rli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turli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so‘zlari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o‘zaro</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chalkashlik</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holatda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qo‘llab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uslubiy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xatolikka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yo‘l</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qo‘ygan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Bundan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ko‘rinib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turibdiki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xotira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matnni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yozgan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inson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nutqiga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rus</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tilining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ta’siri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kuchli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bo‘lganligi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asnosida</a:t>
            </a:r>
            <a:r>
              <a:rPr lang="en-US" sz="3200" dirty="0" smtClean="0">
                <a:latin typeface="Times New Roman" panose="02020603050405020304" pitchFamily="18" charset="0"/>
                <a:cs typeface="Times New Roman" panose="02020603050405020304" pitchFamily="18" charset="0"/>
              </a:rPr>
              <a:t> u </a:t>
            </a:r>
            <a:r>
              <a:rPr lang="en-US" sz="3200" dirty="0" err="1" smtClean="0">
                <a:latin typeface="Times New Roman" panose="02020603050405020304" pitchFamily="18" charset="0"/>
                <a:cs typeface="Times New Roman" panose="02020603050405020304" pitchFamily="18" charset="0"/>
              </a:rPr>
              <a:t>harfini</a:t>
            </a:r>
            <a:r>
              <a:rPr lang="en-US" sz="3200" dirty="0" smtClean="0">
                <a:latin typeface="Times New Roman" panose="02020603050405020304" pitchFamily="18" charset="0"/>
                <a:cs typeface="Times New Roman" panose="02020603050405020304" pitchFamily="18" charset="0"/>
              </a:rPr>
              <a:t> o‘ </a:t>
            </a:r>
            <a:r>
              <a:rPr lang="en-US" sz="3200" dirty="0" err="1" smtClean="0">
                <a:latin typeface="Times New Roman" panose="02020603050405020304" pitchFamily="18" charset="0"/>
                <a:cs typeface="Times New Roman" panose="02020603050405020304" pitchFamily="18" charset="0"/>
              </a:rPr>
              <a:t>holda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talaffuz</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etish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hodisasi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kuzatilgan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Xotira</a:t>
            </a:r>
            <a:r>
              <a:rPr lang="en-US" sz="3200" dirty="0" smtClean="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matnlar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kim</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qanday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yozishiga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qarab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qaysi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kasb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egasi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qanday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millat</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vakillari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yozishlariga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qarab</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turli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xil</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lingvomadaniy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belgilarga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ega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bo‘ladi</a:t>
            </a:r>
            <a:r>
              <a:rPr lang="en-US" sz="3200" dirty="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56834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558358643"/>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Объект 4"/>
          <p:cNvGraphicFramePr>
            <a:graphicFrameLocks noGrp="1"/>
          </p:cNvGraphicFramePr>
          <p:nvPr>
            <p:ph idx="1"/>
            <p:extLst>
              <p:ext uri="{D42A27DB-BD31-4B8C-83A1-F6EECF244321}">
                <p14:modId xmlns:p14="http://schemas.microsoft.com/office/powerpoint/2010/main" val="29429169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01480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pct10">
          <a:fgClr>
            <a:schemeClr val="accent1"/>
          </a:fgClr>
          <a:bgClr>
            <a:schemeClr val="bg1"/>
          </a:bgClr>
        </a:pattFill>
        <a:effectLst/>
      </p:bgPr>
    </p:bg>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val="2140520049"/>
              </p:ext>
            </p:extLst>
          </p:nvPr>
        </p:nvGraphicFramePr>
        <p:xfrm>
          <a:off x="304801" y="101600"/>
          <a:ext cx="11538856" cy="1393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Объект 3"/>
          <p:cNvGraphicFramePr>
            <a:graphicFrameLocks noGrp="1"/>
          </p:cNvGraphicFramePr>
          <p:nvPr>
            <p:ph idx="1"/>
            <p:extLst>
              <p:ext uri="{D42A27DB-BD31-4B8C-83A1-F6EECF244321}">
                <p14:modId xmlns:p14="http://schemas.microsoft.com/office/powerpoint/2010/main" val="1994218994"/>
              </p:ext>
            </p:extLst>
          </p:nvPr>
        </p:nvGraphicFramePr>
        <p:xfrm>
          <a:off x="304801" y="1494972"/>
          <a:ext cx="11654970" cy="49929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64858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312790679"/>
              </p:ext>
            </p:extLst>
          </p:nvPr>
        </p:nvGraphicFramePr>
        <p:xfrm>
          <a:off x="188686" y="365125"/>
          <a:ext cx="11800114" cy="6267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6836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lgGrid">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776240193"/>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0972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2028861967"/>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4939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405</TotalTime>
  <Words>4922</Words>
  <Application>Microsoft Office PowerPoint</Application>
  <PresentationFormat>Широкоэкранный</PresentationFormat>
  <Paragraphs>199</Paragraphs>
  <Slides>53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53</vt:i4>
      </vt:variant>
    </vt:vector>
  </HeadingPairs>
  <TitlesOfParts>
    <vt:vector size="59" baseType="lpstr">
      <vt:lpstr>Arial</vt:lpstr>
      <vt:lpstr>Arial Black</vt:lpstr>
      <vt:lpstr>Calibri</vt:lpstr>
      <vt:lpstr>Calibri Light</vt:lpstr>
      <vt:lpstr>Times New Roman</vt:lpstr>
      <vt:lpstr>Тема Office</vt:lpstr>
      <vt:lpstr>FARG‘ONA DAVLAT UNIVERSITETI  MAGISTRATUTA BO‘LIMI  LINGVISTIKA: O‘ZBEK TILI MUTAXASSISLIGI MAGISTRANTI XOLMATOV MARDONJON SHERALI O‘G‘LI</vt:lpstr>
      <vt:lpstr> </vt:lpstr>
      <vt:lpstr>  </vt:lpstr>
      <vt:lpstr>  </vt:lpstr>
      <vt:lpstr>Tadqiqotning maqsadi va vazifalari.  </vt:lpstr>
      <vt:lpstr>Презентация PowerPoint</vt:lpstr>
      <vt:lpstr> </vt:lpstr>
      <vt:lpstr> </vt:lpstr>
      <vt:lpstr> </vt:lpstr>
      <vt:lpstr> </vt:lpstr>
      <vt:lpstr>  </vt:lpstr>
      <vt:lpstr>  </vt:lpstr>
      <vt:lpstr> </vt:lpstr>
      <vt:lpstr>  </vt:lpstr>
      <vt:lpstr>Ya’ni quyidagi ko‘rinishda:</vt:lpstr>
      <vt:lpstr> </vt:lpstr>
      <vt:lpstr>  </vt:lpstr>
      <vt:lpstr>  </vt:lpstr>
      <vt:lpstr>  </vt:lpstr>
      <vt:lpstr>  </vt:lpstr>
      <vt:lpstr> </vt:lpstr>
      <vt:lpstr> </vt:lpstr>
      <vt:lpstr> </vt:lpstr>
      <vt:lpstr>  </vt:lpstr>
      <vt:lpstr> </vt:lpstr>
      <vt:lpstr> </vt:lpstr>
      <vt:lpstr>Презентация PowerPoint</vt:lpstr>
      <vt:lpstr> </vt:lpstr>
      <vt:lpstr> </vt:lpstr>
      <vt:lpstr> </vt:lpstr>
      <vt:lpstr>II. XOTIRA MATNLARINING TIPALOGIK XUSUSIYATLARI. 2.1 Xotira matnlarining tipalogik bo‘linishlari. </vt:lpstr>
      <vt:lpstr>2.2 Xotira matnlarining sintaktik xususiyatlari. </vt:lpstr>
      <vt:lpstr> </vt:lpstr>
      <vt:lpstr>Презентация PowerPoint</vt:lpstr>
      <vt:lpstr> </vt:lpstr>
      <vt:lpstr>Презентация PowerPoint</vt:lpstr>
      <vt:lpstr>Презентация PowerPoint</vt:lpstr>
      <vt:lpstr>Презентация PowerPoint</vt:lpstr>
      <vt:lpstr>Презентация PowerPoint</vt:lpstr>
      <vt:lpstr>III. XOTIRA MATNLARINING USLUBIY XUSUSIYATLARI. 3.1 Xotira matnlarining funksional-uslubiy belgilari. </vt:lpstr>
      <vt:lpstr>Xotira matnlarida so‘zlashuv uslubi elementlarining qo‘llanilishi. </vt:lpstr>
      <vt:lpstr>  </vt:lpstr>
      <vt:lpstr> </vt:lpstr>
      <vt:lpstr>Xotira matnlarida rasmiy uslubi elementlarining qo‘llanilishi. </vt:lpstr>
      <vt:lpstr>Презентация PowerPoint</vt:lpstr>
      <vt:lpstr>Xotira matnlarida ilmiy uslubi elementlarining qo‘llanilishi.</vt:lpstr>
      <vt:lpstr>Xotira matnlarida ilmiy uslubi elementlarining qo‘llanilishi.</vt:lpstr>
      <vt:lpstr>Xotira matnlarida ommabop uslubi elementlarining qo‘llanilishi. </vt:lpstr>
      <vt:lpstr>Презентация PowerPoint</vt:lpstr>
      <vt:lpstr> </vt:lpstr>
      <vt:lpstr>3.2 Xotira matnlarining kognitiv va lingvomadaniy belgilari.</vt:lpstr>
      <vt:lpstr>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FARG‘ONA DAVLAT UNIVERSITETI  MAGISTRATUTA BO‘LIMI  LINGVISTIKA: O‘ZBEK TILI MUTAXASSISLIGI MAGISTRANTI XOLMATOV MARDONJON SHERALI O‘G‘LI</dc:title>
  <dc:creator>Пользователь</dc:creator>
  <cp:lastModifiedBy>Пользователь</cp:lastModifiedBy>
  <cp:revision>38</cp:revision>
  <dcterms:created xsi:type="dcterms:W3CDTF">2023-06-06T15:14:30Z</dcterms:created>
  <dcterms:modified xsi:type="dcterms:W3CDTF">2023-06-07T17:00:40Z</dcterms:modified>
</cp:coreProperties>
</file>