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2B70"/>
    <a:srgbClr val="0D3E95"/>
    <a:srgbClr val="145CDE"/>
    <a:srgbClr val="001B4C"/>
    <a:srgbClr val="002560"/>
    <a:srgbClr val="2975FF"/>
    <a:srgbClr val="9CBCF6"/>
    <a:srgbClr val="6199FF"/>
    <a:srgbClr val="6DA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2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4.xml"/><Relationship Id="rId7" Type="http://schemas.microsoft.com/office/2007/relationships/hdphoto" Target="../media/hdphoto1.wdp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6.xml"/><Relationship Id="rId5" Type="http://schemas.openxmlformats.org/officeDocument/2006/relationships/slide" Target="slide10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548680"/>
            <a:ext cx="813690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normalizeH="0" baseline="0" noProof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Квест</a:t>
            </a:r>
            <a:r>
              <a:rPr kumimoji="0" lang="ru-RU" sz="6000" b="1" i="0" u="none" strike="noStrike" kern="120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-игра</a:t>
            </a:r>
            <a:r>
              <a:rPr kumimoji="0" lang="ru-RU" sz="6000" b="1" i="0" u="none" strike="noStrike" kern="1200" normalizeH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«Чудеса накануне Рождества»</a:t>
            </a:r>
            <a:endParaRPr kumimoji="0" lang="ru-RU" sz="6000" b="1" i="0" u="none" strike="noStrike" kern="120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28849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Станция 8</a:t>
            </a:r>
          </a:p>
          <a:p>
            <a:pPr algn="ctr"/>
            <a:r>
              <a:rPr lang="ru-RU" sz="2400" dirty="0" smtClean="0"/>
              <a:t>«Святки-колядки»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30229"/>
              </p:ext>
            </p:extLst>
          </p:nvPr>
        </p:nvGraphicFramePr>
        <p:xfrm>
          <a:off x="683568" y="1124744"/>
          <a:ext cx="8352927" cy="55872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620205"/>
                <a:gridCol w="3196512"/>
                <a:gridCol w="2536210"/>
              </a:tblGrid>
              <a:tr h="267443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 пороге мы стоим.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«Здравствуйте» не говорим.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Скажем по-другому: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«Мир вашему дому!»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Вифлеемская звезда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Нас направила сюда.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Мы пришли колядовать,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Христа Бога прославлять,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Вас, хозяев, величать!</a:t>
                      </a:r>
                      <a:endParaRPr lang="ru-RU" sz="14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Ходит коляда по святым вечерам,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Заходит коляда во Павлы-село.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Собирайся, селяне,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Будем с колядой!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Открывайте сундучок,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Доставайте пятачок!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Открывайте, коробейники,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Доставайте копейки!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Подходи, не робей,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Сейчас народ потешим.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Кто будет чертом, а кто лешим!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А кто никем не хочет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Пусть за пятак хохочет!</a:t>
                      </a:r>
                      <a:endParaRPr lang="ru-RU" sz="14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Коляда, коляда,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Отворяй ворота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Ты подай пирога,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Хлеба кусочек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Сметаны горшочек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Не подашь пирогов-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Напускаем клопов!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Тараканов усатых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И зверей полосатых!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</a:tr>
              <a:tr h="185153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Коляда, коляда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Выходи со двора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Солнце встречать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Счастья желать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Чтобы был в доме хлеб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Чтоб пустым не был хлев</a:t>
                      </a:r>
                      <a:endParaRPr lang="ru-RU" sz="14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Пришла Коляда накануне Рождества.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Дайте коровку, масляну головку!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На окне стоит, на меня глядит,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Подайте блина, будет печь гладка!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Коляда, коляда, подавай пирога!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Блин да лепешку в заднее окошко!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Коляда, Коляда,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Отворяй ворота!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 пришло Рождество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 господину под окно.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Ты вставай, господин,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Разбужай</a:t>
                      </a:r>
                      <a:r>
                        <a:rPr lang="ru-RU" sz="1400" dirty="0">
                          <a:effectLst/>
                        </a:rPr>
                        <a:t> госпожу,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Хлебом – солью нас корми,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Путь дорожку укажи.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4289" marR="64289" marT="0" marB="0"/>
                </a:tc>
              </a:tr>
            </a:tbl>
          </a:graphicData>
        </a:graphic>
      </p:graphicFrame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483768" y="4824488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0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57398"/>
            <a:ext cx="6162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Маршрутный лист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Лента лицом вверх 3">
            <a:hlinkClick r:id="rId2" action="ppaction://hlinksldjump"/>
          </p:cNvPr>
          <p:cNvSpPr/>
          <p:nvPr/>
        </p:nvSpPr>
        <p:spPr>
          <a:xfrm>
            <a:off x="395536" y="4293096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3</a:t>
            </a:r>
          </a:p>
          <a:p>
            <a:pPr algn="ctr"/>
            <a:r>
              <a:rPr lang="ru-RU" dirty="0" smtClean="0"/>
              <a:t>«Зимние забавы»</a:t>
            </a:r>
            <a:endParaRPr lang="ru-RU" dirty="0"/>
          </a:p>
        </p:txBody>
      </p:sp>
      <p:sp>
        <p:nvSpPr>
          <p:cNvPr id="5" name="Лента лицом вверх 4">
            <a:hlinkClick r:id="rId3" action="ppaction://hlinksldjump"/>
          </p:cNvPr>
          <p:cNvSpPr/>
          <p:nvPr/>
        </p:nvSpPr>
        <p:spPr>
          <a:xfrm>
            <a:off x="251520" y="2852936"/>
            <a:ext cx="3456384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2</a:t>
            </a:r>
          </a:p>
          <a:p>
            <a:pPr algn="ctr"/>
            <a:r>
              <a:rPr lang="ru-RU" dirty="0" smtClean="0"/>
              <a:t>«Православные традиции»</a:t>
            </a:r>
            <a:endParaRPr lang="ru-RU" dirty="0"/>
          </a:p>
        </p:txBody>
      </p:sp>
      <p:sp>
        <p:nvSpPr>
          <p:cNvPr id="6" name="Лента лицом вверх 5">
            <a:hlinkClick r:id="rId4" action="ppaction://hlinksldjump"/>
          </p:cNvPr>
          <p:cNvSpPr/>
          <p:nvPr/>
        </p:nvSpPr>
        <p:spPr>
          <a:xfrm>
            <a:off x="467544" y="1493168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1</a:t>
            </a:r>
          </a:p>
          <a:p>
            <a:pPr algn="ctr"/>
            <a:r>
              <a:rPr lang="ru-RU" dirty="0" smtClean="0"/>
              <a:t>«Новогодний фейерверк»</a:t>
            </a:r>
            <a:endParaRPr lang="ru-RU" dirty="0"/>
          </a:p>
        </p:txBody>
      </p:sp>
      <p:sp>
        <p:nvSpPr>
          <p:cNvPr id="7" name="Лента лицом вверх 6">
            <a:hlinkClick r:id="rId5" action="ppaction://hlinksldjump"/>
          </p:cNvPr>
          <p:cNvSpPr/>
          <p:nvPr/>
        </p:nvSpPr>
        <p:spPr>
          <a:xfrm>
            <a:off x="2915816" y="1124744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8</a:t>
            </a:r>
          </a:p>
          <a:p>
            <a:pPr algn="ctr"/>
            <a:r>
              <a:rPr lang="ru-RU" dirty="0" smtClean="0"/>
              <a:t>«Святки-колядки»</a:t>
            </a:r>
            <a:endParaRPr lang="ru-RU" dirty="0"/>
          </a:p>
        </p:txBody>
      </p:sp>
      <p:pic>
        <p:nvPicPr>
          <p:cNvPr id="1026" name="Picture 2" descr="https://e7.pngegg.com/pngimages/889/912/png-clipart-yellow-and-white-star-star-of-bethlehem-christmas-star-ocean-blue-holiday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33228"/>
            <a:ext cx="2304256" cy="348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Лента лицом вверх 8">
            <a:hlinkClick r:id="rId8" action="ppaction://hlinksldjump"/>
          </p:cNvPr>
          <p:cNvSpPr/>
          <p:nvPr/>
        </p:nvSpPr>
        <p:spPr>
          <a:xfrm>
            <a:off x="5521941" y="2996952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5</a:t>
            </a:r>
          </a:p>
          <a:p>
            <a:pPr algn="ctr"/>
            <a:r>
              <a:rPr lang="ru-RU" dirty="0" smtClean="0"/>
              <a:t>«Почта»</a:t>
            </a:r>
            <a:endParaRPr lang="ru-RU" dirty="0"/>
          </a:p>
        </p:txBody>
      </p:sp>
      <p:sp>
        <p:nvSpPr>
          <p:cNvPr id="10" name="Лента лицом вверх 9">
            <a:hlinkClick r:id="rId9" action="ppaction://hlinksldjump"/>
          </p:cNvPr>
          <p:cNvSpPr/>
          <p:nvPr/>
        </p:nvSpPr>
        <p:spPr>
          <a:xfrm>
            <a:off x="5117894" y="4365104"/>
            <a:ext cx="3918602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6</a:t>
            </a:r>
          </a:p>
          <a:p>
            <a:pPr algn="ctr"/>
            <a:r>
              <a:rPr lang="ru-RU" dirty="0" smtClean="0"/>
              <a:t>«Рождественское меню»</a:t>
            </a:r>
            <a:endParaRPr lang="ru-RU" dirty="0"/>
          </a:p>
        </p:txBody>
      </p:sp>
      <p:sp>
        <p:nvSpPr>
          <p:cNvPr id="11" name="Лента лицом вверх 10">
            <a:hlinkClick r:id="rId10" action="ppaction://hlinksldjump"/>
          </p:cNvPr>
          <p:cNvSpPr/>
          <p:nvPr/>
        </p:nvSpPr>
        <p:spPr>
          <a:xfrm>
            <a:off x="2843808" y="5472156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7</a:t>
            </a:r>
          </a:p>
          <a:p>
            <a:pPr algn="ctr"/>
            <a:r>
              <a:rPr lang="ru-RU" dirty="0" smtClean="0"/>
              <a:t>«Запретный лес»</a:t>
            </a:r>
            <a:endParaRPr lang="ru-RU" dirty="0"/>
          </a:p>
        </p:txBody>
      </p:sp>
      <p:sp>
        <p:nvSpPr>
          <p:cNvPr id="12" name="Лента лицом вверх 11">
            <a:hlinkClick r:id="rId11" action="ppaction://hlinksldjump"/>
          </p:cNvPr>
          <p:cNvSpPr/>
          <p:nvPr/>
        </p:nvSpPr>
        <p:spPr>
          <a:xfrm>
            <a:off x="5652120" y="1493168"/>
            <a:ext cx="3240360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Станция 4</a:t>
            </a:r>
          </a:p>
          <a:p>
            <a:pPr algn="ctr"/>
            <a:r>
              <a:rPr lang="ru-RU" dirty="0" smtClean="0"/>
              <a:t>«Проделки пурги»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5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1547664" y="413048"/>
            <a:ext cx="6552728" cy="1080120"/>
          </a:xfrm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Станция 1</a:t>
            </a:r>
          </a:p>
          <a:p>
            <a:pPr algn="ctr"/>
            <a:r>
              <a:rPr lang="ru-RU" sz="2000" dirty="0" smtClean="0"/>
              <a:t>«Новогодний фейерверк»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8840" y="1628800"/>
            <a:ext cx="567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Найди в столбике лишний предмет и </a:t>
            </a:r>
            <a:endParaRPr lang="ru-RU" i="1" dirty="0"/>
          </a:p>
          <a:p>
            <a:pPr algn="ctr"/>
            <a:r>
              <a:rPr lang="ru-RU" b="1" dirty="0"/>
              <a:t>впиши первую букву его названия в клеточку.</a:t>
            </a:r>
            <a:endParaRPr lang="ru-RU" i="1" dirty="0"/>
          </a:p>
        </p:txBody>
      </p:sp>
      <p:pic>
        <p:nvPicPr>
          <p:cNvPr id="5" name="Рисунок 4" descr="C:\Users\User\Desktop\новый год\0_9e370_7b83218a_or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40" y="2275131"/>
            <a:ext cx="6200775" cy="34074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Станция 2</a:t>
            </a:r>
          </a:p>
          <a:p>
            <a:pPr algn="ctr"/>
            <a:r>
              <a:rPr lang="ru-RU" sz="2400" dirty="0" smtClean="0"/>
              <a:t>«Православные традиции»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9067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Предлагаем </a:t>
            </a:r>
            <a:r>
              <a:rPr lang="ru-RU" b="1" dirty="0"/>
              <a:t>вам ответить на вопросы викторины, посвященной традициям  празднования Рождества. </a:t>
            </a:r>
            <a:endParaRPr lang="ru-RU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Станция 3</a:t>
            </a:r>
          </a:p>
          <a:p>
            <a:pPr algn="ctr"/>
            <a:r>
              <a:rPr lang="ru-RU" sz="2800" dirty="0" smtClean="0"/>
              <a:t>«Зимние забавы»</a:t>
            </a:r>
            <a:endParaRPr lang="ru-RU" sz="2800" dirty="0"/>
          </a:p>
        </p:txBody>
      </p:sp>
      <p:pic>
        <p:nvPicPr>
          <p:cNvPr id="5" name="Рисунок 4" descr="C:\Users\User\Desktop\новый год\пазл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771227" cy="40042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78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Станция 4</a:t>
            </a:r>
          </a:p>
          <a:p>
            <a:pPr algn="ctr"/>
            <a:r>
              <a:rPr lang="ru-RU" sz="2800" dirty="0" smtClean="0"/>
              <a:t>«Проделки пурги»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3488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Подвижная игра «Расчистить дорогу»</a:t>
            </a:r>
            <a:endParaRPr lang="ru-RU" sz="28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208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Станция 5</a:t>
            </a:r>
          </a:p>
          <a:p>
            <a:pPr algn="ctr"/>
            <a:r>
              <a:rPr lang="ru-RU" sz="2800" dirty="0" smtClean="0"/>
              <a:t>«Почта»</a:t>
            </a:r>
            <a:endParaRPr lang="ru-RU" sz="2800" dirty="0"/>
          </a:p>
        </p:txBody>
      </p:sp>
      <p:pic>
        <p:nvPicPr>
          <p:cNvPr id="4" name="Рисунок 3" descr="C:\Users\User\Desktop\новый год\0_9e371_2cd2296f_or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984775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44215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8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Станция 6</a:t>
            </a:r>
          </a:p>
          <a:p>
            <a:pPr algn="ctr"/>
            <a:r>
              <a:rPr lang="ru-RU" sz="2800" dirty="0" smtClean="0"/>
              <a:t>«Рождественское меню»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24048"/>
              </p:ext>
            </p:extLst>
          </p:nvPr>
        </p:nvGraphicFramePr>
        <p:xfrm>
          <a:off x="1492945" y="2564904"/>
          <a:ext cx="6661150" cy="31960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32230"/>
                <a:gridCol w="1332230"/>
                <a:gridCol w="1332230"/>
                <a:gridCol w="1332230"/>
                <a:gridCol w="13322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Худ</a:t>
                      </a:r>
                      <a:endParaRPr lang="ru-RU" sz="10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хлеба</a:t>
                      </a:r>
                      <a:endParaRPr lang="ru-RU" sz="1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когда</a:t>
                      </a:r>
                      <a:endParaRPr lang="ru-RU" sz="10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обед,</a:t>
                      </a:r>
                      <a:endParaRPr lang="ru-RU" sz="1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нет.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Хлеба</a:t>
                      </a:r>
                      <a:endParaRPr lang="ru-RU" sz="10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так и</a:t>
                      </a:r>
                      <a:endParaRPr lang="ru-RU" sz="2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ни куска,</a:t>
                      </a:r>
                      <a:endParaRPr lang="ru-RU" sz="1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горнице</a:t>
                      </a:r>
                      <a:endParaRPr lang="ru-RU" sz="10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тоска.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Хочешь</a:t>
                      </a:r>
                      <a:endParaRPr lang="ru-RU" sz="1000" i="1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калачи</a:t>
                      </a:r>
                      <a:endParaRPr lang="ru-RU" sz="2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не сиди</a:t>
                      </a:r>
                      <a:endParaRPr lang="ru-RU" sz="1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есть</a:t>
                      </a:r>
                      <a:endParaRPr lang="ru-RU" sz="1000" i="1" dirty="0" smtClean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 печи.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000" i="1" dirty="0">
                        <a:effectLst/>
                        <a:latin typeface="Century Gothic"/>
                        <a:ea typeface="Century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45471" y="1727528"/>
            <a:ext cx="63560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entury Gothic" pitchFamily="34" charset="0"/>
                <a:cs typeface="Times New Roman" pitchFamily="18" charset="0"/>
              </a:rPr>
              <a:t>Сложи правильно пословицы о хлебе.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2" name="Рисунок 6" descr="http://mamipapi.ru/sites/default/files/image/afisha/c81d06f1c7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0" r="62376"/>
          <a:stretch>
            <a:fillRect/>
          </a:stretch>
        </p:blipFill>
        <p:spPr bwMode="auto">
          <a:xfrm>
            <a:off x="2555776" y="3822553"/>
            <a:ext cx="1576358" cy="220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1" name="Рисунок 7" descr="http://funkyimg.com/i/25D8Q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6" t="1952" r="20000"/>
          <a:stretch>
            <a:fillRect/>
          </a:stretch>
        </p:blipFill>
        <p:spPr bwMode="auto">
          <a:xfrm>
            <a:off x="6539307" y="1725210"/>
            <a:ext cx="1591494" cy="204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Рисунок 8" descr="http://illustrators.ru/uploads/illustration/image/724943/main_724943_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353" y="3840097"/>
            <a:ext cx="1538024" cy="217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Рисунок 11" descr="http://unpictures.ru/images/1845828_snegurochka-ostrovskii-raskrask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50286"/>
            <a:ext cx="1615369" cy="204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Рисунок 10" descr="http://pandia.ru/text/80/090/images/image002_246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56594"/>
            <a:ext cx="1680050" cy="211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Рисунок 9" descr="http://afisha.nyc/wp-content/uploads/2016/11/2014-12-09_19-23-06_24788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8" t="-658" r="8807"/>
          <a:stretch>
            <a:fillRect/>
          </a:stretch>
        </p:blipFill>
        <p:spPr bwMode="auto">
          <a:xfrm>
            <a:off x="669732" y="1672477"/>
            <a:ext cx="1611970" cy="216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prstGeom prst="ribbon2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Станция 7</a:t>
            </a:r>
          </a:p>
          <a:p>
            <a:pPr algn="ctr"/>
            <a:r>
              <a:rPr lang="ru-RU" sz="2800" dirty="0" smtClean="0"/>
              <a:t>«Запретный лес»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169850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18997" y="177239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10345" y="185090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55034" y="175028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63935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60032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33" name="Управляющая кнопка: домой 32">
            <a:hlinkClick r:id="rId8" action="ppaction://hlinksldjump" highlightClick="1"/>
          </p:cNvPr>
          <p:cNvSpPr/>
          <p:nvPr/>
        </p:nvSpPr>
        <p:spPr>
          <a:xfrm>
            <a:off x="899592" y="4869160"/>
            <a:ext cx="648072" cy="720080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02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600"/>
      </a:hlink>
      <a:folHlink>
        <a:srgbClr val="8AA84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208</Words>
  <Application>Microsoft Office PowerPoint</Application>
  <PresentationFormat>Экран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Станция 2 «Православные традиции»</vt:lpstr>
      <vt:lpstr>Станция 3 «Зимние забавы»</vt:lpstr>
      <vt:lpstr>Станция 4 «Проделки пурги»</vt:lpstr>
      <vt:lpstr>Станция 5 «Почта»</vt:lpstr>
      <vt:lpstr>Станция 6 «Рождественское меню»</vt:lpstr>
      <vt:lpstr>Станция 7 «Запретный лес»</vt:lpstr>
      <vt:lpstr>Станция 8 «Святки-колядки»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 Соловьёва</cp:lastModifiedBy>
  <cp:revision>17</cp:revision>
  <dcterms:created xsi:type="dcterms:W3CDTF">2013-08-17T08:34:50Z</dcterms:created>
  <dcterms:modified xsi:type="dcterms:W3CDTF">2024-01-05T12:00:16Z</dcterms:modified>
</cp:coreProperties>
</file>