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5" r:id="rId2"/>
    <p:sldId id="266" r:id="rId3"/>
    <p:sldId id="267" r:id="rId4"/>
    <p:sldId id="268" r:id="rId5"/>
    <p:sldId id="257" r:id="rId6"/>
    <p:sldId id="270" r:id="rId7"/>
    <p:sldId id="273" r:id="rId8"/>
    <p:sldId id="261" r:id="rId9"/>
    <p:sldId id="271" r:id="rId10"/>
    <p:sldId id="260" r:id="rId11"/>
    <p:sldId id="272" r:id="rId12"/>
    <p:sldId id="258" r:id="rId13"/>
    <p:sldId id="265" r:id="rId14"/>
    <p:sldId id="274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26" autoAdjust="0"/>
    <p:restoredTop sz="94050" autoAdjust="0"/>
  </p:normalViewPr>
  <p:slideViewPr>
    <p:cSldViewPr snapToGrid="0">
      <p:cViewPr varScale="1">
        <p:scale>
          <a:sx n="73" d="100"/>
          <a:sy n="73" d="100"/>
        </p:scale>
        <p:origin x="42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1B7E60-D104-4802-B363-E7860DBEE41E}" type="datetimeFigureOut">
              <a:rPr lang="ru-RU" smtClean="0"/>
              <a:t>05.01.2024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5A08B3-F57D-400D-B6FA-225CB0BAD05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16308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A08B3-F57D-400D-B6FA-225CB0BAD05B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93581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A08B3-F57D-400D-B6FA-225CB0BAD05B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5076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A08B3-F57D-400D-B6FA-225CB0BAD05B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26185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9ED9F-FB62-46DE-B3AB-BF3E2C79D205}" type="datetimeFigureOut">
              <a:rPr lang="ru-RU" smtClean="0"/>
              <a:t>05.01.2024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E286E-2C6A-48A1-96D5-3F5CB47F6EE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9352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9ED9F-FB62-46DE-B3AB-BF3E2C79D205}" type="datetimeFigureOut">
              <a:rPr lang="ru-RU" smtClean="0"/>
              <a:t>05.01.2024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E286E-2C6A-48A1-96D5-3F5CB47F6EE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8708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9ED9F-FB62-46DE-B3AB-BF3E2C79D205}" type="datetimeFigureOut">
              <a:rPr lang="ru-RU" smtClean="0"/>
              <a:t>05.01.2024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E286E-2C6A-48A1-96D5-3F5CB47F6EE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2986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9ED9F-FB62-46DE-B3AB-BF3E2C79D205}" type="datetimeFigureOut">
              <a:rPr lang="ru-RU" smtClean="0"/>
              <a:t>05.01.2024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E286E-2C6A-48A1-96D5-3F5CB47F6EE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1615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9ED9F-FB62-46DE-B3AB-BF3E2C79D205}" type="datetimeFigureOut">
              <a:rPr lang="ru-RU" smtClean="0"/>
              <a:t>05.01.2024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E286E-2C6A-48A1-96D5-3F5CB47F6EE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80743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9ED9F-FB62-46DE-B3AB-BF3E2C79D205}" type="datetimeFigureOut">
              <a:rPr lang="ru-RU" smtClean="0"/>
              <a:t>05.01.2024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E286E-2C6A-48A1-96D5-3F5CB47F6EE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6256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9ED9F-FB62-46DE-B3AB-BF3E2C79D205}" type="datetimeFigureOut">
              <a:rPr lang="ru-RU" smtClean="0"/>
              <a:t>05.01.2024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E286E-2C6A-48A1-96D5-3F5CB47F6EE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8142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9ED9F-FB62-46DE-B3AB-BF3E2C79D205}" type="datetimeFigureOut">
              <a:rPr lang="ru-RU" smtClean="0"/>
              <a:t>05.01.2024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E286E-2C6A-48A1-96D5-3F5CB47F6EE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5453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9ED9F-FB62-46DE-B3AB-BF3E2C79D205}" type="datetimeFigureOut">
              <a:rPr lang="ru-RU" smtClean="0"/>
              <a:t>05.01.2024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E286E-2C6A-48A1-96D5-3F5CB47F6EE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5003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9ED9F-FB62-46DE-B3AB-BF3E2C79D205}" type="datetimeFigureOut">
              <a:rPr lang="ru-RU" smtClean="0"/>
              <a:t>05.01.2024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E286E-2C6A-48A1-96D5-3F5CB47F6EE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02885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9ED9F-FB62-46DE-B3AB-BF3E2C79D205}" type="datetimeFigureOut">
              <a:rPr lang="ru-RU" smtClean="0"/>
              <a:t>05.01.2024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E286E-2C6A-48A1-96D5-3F5CB47F6EE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4461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09ED9F-FB62-46DE-B3AB-BF3E2C79D205}" type="datetimeFigureOut">
              <a:rPr lang="ru-RU" smtClean="0"/>
              <a:t>05.01.2024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9E286E-2C6A-48A1-96D5-3F5CB47F6EE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9139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«Великая Отечественная война в подвиге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моего прадеда </a:t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Левченко Прокофия Иосифовича»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60608" y="4380930"/>
            <a:ext cx="4649337" cy="2142699"/>
          </a:xfrm>
        </p:spPr>
        <p:txBody>
          <a:bodyPr>
            <a:no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Выполнил: Левченко Роман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«в» класса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СОШ № 1,пгт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Онохой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Научный руководитель: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Мальцева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Зульфия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Нургалиевна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начальных классов</a:t>
            </a:r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</p:txBody>
      </p:sp>
    </p:spTree>
    <p:extLst>
      <p:ext uri="{BB962C8B-B14F-4D97-AF65-F5344CB8AC3E}">
        <p14:creationId xmlns:p14="http://schemas.microsoft.com/office/powerpoint/2010/main" val="623584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843878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Награда за боевое задание </a:t>
            </a:r>
            <a:b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Орден Славы 3-й степени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Орден Красной Звезды 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13438" y="1062047"/>
            <a:ext cx="4154244" cy="5629114"/>
          </a:xfrm>
          <a:prstGeom prst="rect">
            <a:avLst/>
          </a:prstGeom>
        </p:spPr>
      </p:pic>
      <p:pic>
        <p:nvPicPr>
          <p:cNvPr id="19" name="Объект 18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r="7924" b="3661"/>
          <a:stretch/>
        </p:blipFill>
        <p:spPr>
          <a:xfrm>
            <a:off x="4430554" y="3005047"/>
            <a:ext cx="1539025" cy="2147041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2451" y="1062047"/>
            <a:ext cx="3846909" cy="565888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42232" y="2932768"/>
            <a:ext cx="2158379" cy="2164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604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986" y="202893"/>
            <a:ext cx="11828207" cy="460785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Награды и память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4669" y="806770"/>
            <a:ext cx="3993807" cy="415265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0948" y="806770"/>
            <a:ext cx="6848580" cy="409277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52483" y="5102513"/>
            <a:ext cx="11941277" cy="13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Награжден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двумя орденами «Красная Звезда», медалями «За Отвагу», «За боевые заслуги», Орденом Отечественной войны 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степени, Орденом Славы  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степени. Внесен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Книгу Памяти.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705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4684" y="0"/>
            <a:ext cx="10972799" cy="726256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Жизнь после войны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183403" y="2017809"/>
            <a:ext cx="7735641" cy="22221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</a:rPr>
              <a:t>С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лужба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органах милиции уполномоченным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участковым до 1970г. </a:t>
            </a:r>
            <a:endParaRPr lang="ru-RU" sz="2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endParaRPr lang="ru-RU" sz="2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indent="-457200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Служба в 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исправительном лагере начальником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ЧИС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10911" y="2035021"/>
            <a:ext cx="3690751" cy="2966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706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7371" y="270867"/>
            <a:ext cx="3511600" cy="516985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00252" y="5548489"/>
            <a:ext cx="1170977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Я горжусь моим прадедом, </a:t>
            </a:r>
            <a:endParaRPr lang="ru-RU" sz="2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внесшим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свой вклад в Великую Победу великого народа </a:t>
            </a:r>
            <a:endParaRPr lang="ru-RU" sz="2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немецко-фашистскими захватчиками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791933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1848" y="2739836"/>
            <a:ext cx="10515600" cy="1325563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за внимание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1108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47139"/>
            <a:ext cx="10515600" cy="741004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темы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8710" y="1106130"/>
            <a:ext cx="11665974" cy="47760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Накануне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75-летней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годовщины Великой Победы нелишне напомнить о суровых испытаниях, когда советский народ ценой огромных потерь одержал великую победу над фашистами в годы Великой Отечественной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войны. </a:t>
            </a:r>
          </a:p>
          <a:p>
            <a:pPr marL="0" indent="0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Всё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меньше остаётся в живых ветеранов, и наша задача – собирать, изучать и хранить материалы 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них для того, чтобы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молодое поколение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знали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имена.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каждой семье хранятся фотографии, медали, письма с фронта, из госпиталей, но не о каждом герое известно за пределами семьи. </a:t>
            </a:r>
          </a:p>
          <a:p>
            <a:pPr marL="0" indent="0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Мой прадед –Левченко Прокофий Иосифович - гордость нашей семьи, и я считаю своим долгом рассказать о нём.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9492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8205" y="291383"/>
            <a:ext cx="11297265" cy="858991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исследования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" y="2625214"/>
            <a:ext cx="11990438" cy="18582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Показать значимость воина –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участника Великой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Отечественной войны в достижении Великой Победы.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0655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3458" y="261886"/>
            <a:ext cx="11238271" cy="696759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исследования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3458" y="1283111"/>
            <a:ext cx="11533239" cy="50881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Собрать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весь сохранившийся материал по данной теме: документы, фотографии, письма, воспоминания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14350" indent="-514350">
              <a:buAutoNum type="arabicPeriod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Исследовать, систематизировать материал, касающийся истории 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жизни  Прокофия Иосифовича 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моего прадеда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Изучить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влияние событий Великой Отечественной войны, на жизнь и судьбу моего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прадеда </a:t>
            </a: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Углубить и расширить свои знания о Великой Отечественной войне на основе судьбы моего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прадеда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2641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7703" y="132737"/>
            <a:ext cx="11415251" cy="56596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Мой прадед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429481" y="1923471"/>
            <a:ext cx="5946033" cy="3496496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24928" y="2294022"/>
            <a:ext cx="6661354" cy="2602443"/>
          </a:xfrm>
        </p:spPr>
        <p:txBody>
          <a:bodyPr/>
          <a:lstStyle/>
          <a:p>
            <a:pPr algn="ctr"/>
            <a:endParaRPr lang="ru-RU" dirty="0" smtClean="0">
              <a:latin typeface="+mn-lt"/>
            </a:endParaRPr>
          </a:p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Левченко Прокофий Иосифович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03.07.1921г. - 06.11.2004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marL="0" indent="0" algn="ctr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021803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669" y="143900"/>
            <a:ext cx="11911781" cy="549274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боевого пути красноармейца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750" y="728805"/>
            <a:ext cx="10232037" cy="474166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" y="5506104"/>
            <a:ext cx="1219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Октябрь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1940год -красноармеец в 901-ом артиллерийском батальоне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береговой обороны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Тихоокеанского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Морского Флота 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810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8364" y="122830"/>
            <a:ext cx="11737075" cy="696035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Боевой путь 305-ой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Белгородской Краснознаменной стрелковой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дивизии</a:t>
            </a:r>
            <a:endParaRPr lang="ru-RU" sz="3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62526" y="946483"/>
            <a:ext cx="9474481" cy="416104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3239" y="5107525"/>
            <a:ext cx="119764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1942 года разведчик  8-ой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лыжной бригады, после в 377 -ой отдельной разведывательной роте 1000-го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полка 305-ой стрелковой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дивизии.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звании младший сержант   помощник командира взвода конной разведки,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воевал на Воронежском, Степном,  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Украинском и 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IV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Украинском фронтах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84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697" y="217642"/>
            <a:ext cx="11356257" cy="44603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Боевое задание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9454" y="3654961"/>
            <a:ext cx="2277211" cy="3080729"/>
          </a:xfrm>
        </p:spPr>
      </p:pic>
      <p:pic>
        <p:nvPicPr>
          <p:cNvPr id="13" name="Объект 12"/>
          <p:cNvPicPr>
            <a:picLocks noGrp="1" noChangeAspect="1"/>
          </p:cNvPicPr>
          <p:nvPr>
            <p:ph sz="half" idx="2"/>
          </p:nvPr>
        </p:nvPicPr>
        <p:blipFill rotWithShape="1">
          <a:blip r:embed="rId4"/>
          <a:srcRect t="54592" r="3458" b="5022"/>
          <a:stretch/>
        </p:blipFill>
        <p:spPr>
          <a:xfrm>
            <a:off x="4868288" y="3654960"/>
            <a:ext cx="6569122" cy="318511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9454" y="695479"/>
            <a:ext cx="2277211" cy="292768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8288" y="726056"/>
            <a:ext cx="6569122" cy="2866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314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5471" y="188144"/>
            <a:ext cx="11926529" cy="534527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Боевой путь прадеда</a:t>
            </a:r>
            <a:endParaRPr lang="ru-RU" sz="36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647" y="973394"/>
            <a:ext cx="7108736" cy="4705511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3919" y="3086776"/>
            <a:ext cx="6089534" cy="372797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3598" y="760895"/>
            <a:ext cx="3515640" cy="2325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24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708</TotalTime>
  <Words>376</Words>
  <Application>Microsoft Office PowerPoint</Application>
  <PresentationFormat>Широкоэкранный</PresentationFormat>
  <Paragraphs>50</Paragraphs>
  <Slides>14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Тема Office</vt:lpstr>
      <vt:lpstr>«Великая Отечественная война в подвиге моего прадеда  Левченко Прокофия Иосифовича» </vt:lpstr>
      <vt:lpstr>Актуальность темы</vt:lpstr>
      <vt:lpstr>Цель исследования</vt:lpstr>
      <vt:lpstr>Задачи исследования</vt:lpstr>
      <vt:lpstr>Мой прадед</vt:lpstr>
      <vt:lpstr>Начало боевого пути красноармейца</vt:lpstr>
      <vt:lpstr>Боевой путь 305-ой Белгородской Краснознаменной стрелковой дивизии</vt:lpstr>
      <vt:lpstr>Боевое задание</vt:lpstr>
      <vt:lpstr>Боевой путь прадеда</vt:lpstr>
      <vt:lpstr>Награда за боевое задание  Орден Славы 3-й степени и Орден Красной Звезды </vt:lpstr>
      <vt:lpstr>Награды и память</vt:lpstr>
      <vt:lpstr>Жизнь после войны</vt:lpstr>
      <vt:lpstr>Презентация PowerPoint</vt:lpstr>
      <vt:lpstr>Благодарю за внимание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zulfiy1981@outlook.com</cp:lastModifiedBy>
  <cp:revision>48</cp:revision>
  <dcterms:created xsi:type="dcterms:W3CDTF">2020-03-09T09:30:24Z</dcterms:created>
  <dcterms:modified xsi:type="dcterms:W3CDTF">2024-01-05T10:45:26Z</dcterms:modified>
</cp:coreProperties>
</file>