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58" r:id="rId13"/>
    <p:sldId id="259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481B7-358B-49AF-BE69-5FAAD25C4A9B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A1539-197A-4E30-B2B8-0ADD6B496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729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A1539-197A-4E30-B2B8-0ADD6B4960C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031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5" y="116632"/>
            <a:ext cx="640180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152" y="3573016"/>
            <a:ext cx="6502945" cy="3247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130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229600" cy="400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307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8892480" cy="621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885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8403"/>
            <a:ext cx="10461631" cy="6728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474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835292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725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45306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207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</a:t>
            </a:r>
            <a:r>
              <a:rPr lang="ru-RU" i="1" dirty="0" smtClean="0"/>
              <a:t>Памятники </a:t>
            </a:r>
            <a:r>
              <a:rPr lang="ru-RU" i="1" dirty="0"/>
              <a:t>культуры – это генераторы духовной энергии, вложенной в них теми людьми, которые их создавали, а также теми людьми, которые на протяжении многих веков им поклонялись. Разрушая памятники культуры, мы разрушаем самое ценное – духовную энергию народа.   </a:t>
            </a:r>
            <a:endParaRPr lang="ru-RU" i="1" dirty="0" smtClean="0"/>
          </a:p>
          <a:p>
            <a:pPr marL="0" indent="0" algn="r">
              <a:buNone/>
            </a:pPr>
            <a:r>
              <a:rPr lang="ru-RU" dirty="0" smtClean="0"/>
              <a:t>                                                                                                                        Федор Абрамов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1698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урока: «Духовная культура»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43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" y="-3300"/>
            <a:ext cx="3629177" cy="241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176" y="19891"/>
            <a:ext cx="3457285" cy="2160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06" y="2564905"/>
            <a:ext cx="344802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64905"/>
            <a:ext cx="3877891" cy="3877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150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1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 деградация личности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рост преступности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3)потеря ценностных ориентаций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058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Культурная среда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62"/>
            <a:ext cx="8229600" cy="389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6286236" cy="256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753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Ул. Карла Маркса, 186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8530530" cy="426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510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2377"/>
            <a:ext cx="7681877" cy="592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332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75762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6250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75</Words>
  <Application>Microsoft Office PowerPoint</Application>
  <PresentationFormat>Экран (4:3)</PresentationFormat>
  <Paragraphs>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Тема урока: «Духовная культура»</vt:lpstr>
      <vt:lpstr>Презентация PowerPoint</vt:lpstr>
      <vt:lpstr>Презентация PowerPoint</vt:lpstr>
      <vt:lpstr>Культурная среда </vt:lpstr>
      <vt:lpstr>Ул. Карла Маркса, 186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2022-11-14T07:00:04Z</dcterms:created>
  <dcterms:modified xsi:type="dcterms:W3CDTF">2022-11-14T16:20:15Z</dcterms:modified>
</cp:coreProperties>
</file>