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1" r:id="rId3"/>
    <p:sldId id="263" r:id="rId4"/>
    <p:sldId id="260" r:id="rId5"/>
    <p:sldId id="256" r:id="rId6"/>
    <p:sldId id="262" r:id="rId7"/>
    <p:sldId id="258" r:id="rId8"/>
    <p:sldId id="259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AA3F-1255-4284-A62F-994A7FE027A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81BCE-36A9-4E98-A319-BC23344C9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78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AA3F-1255-4284-A62F-994A7FE027A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81BCE-36A9-4E98-A319-BC23344C9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781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AA3F-1255-4284-A62F-994A7FE027A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81BCE-36A9-4E98-A319-BC23344C9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259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AA3F-1255-4284-A62F-994A7FE027A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81BCE-36A9-4E98-A319-BC23344C9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216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AA3F-1255-4284-A62F-994A7FE027A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81BCE-36A9-4E98-A319-BC23344C9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690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AA3F-1255-4284-A62F-994A7FE027A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81BCE-36A9-4E98-A319-BC23344C9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401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AA3F-1255-4284-A62F-994A7FE027A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81BCE-36A9-4E98-A319-BC23344C9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819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AA3F-1255-4284-A62F-994A7FE027A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81BCE-36A9-4E98-A319-BC23344C9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196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AA3F-1255-4284-A62F-994A7FE027A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81BCE-36A9-4E98-A319-BC23344C9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340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AA3F-1255-4284-A62F-994A7FE027A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81BCE-36A9-4E98-A319-BC23344C9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609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AA3F-1255-4284-A62F-994A7FE027A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81BCE-36A9-4E98-A319-BC23344C9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854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FAA3F-1255-4284-A62F-994A7FE027A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81BCE-36A9-4E98-A319-BC23344C9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815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«Объём пирамид</a:t>
            </a:r>
            <a:r>
              <a:rPr lang="ru-RU" sz="3200" dirty="0" smtClean="0"/>
              <a:t>»</a:t>
            </a:r>
            <a:br>
              <a:rPr lang="ru-RU" sz="3200" dirty="0" smtClean="0"/>
            </a:br>
            <a:r>
              <a:rPr lang="ru-RU" sz="2400" dirty="0" smtClean="0"/>
              <a:t>Учитель: </a:t>
            </a:r>
            <a:r>
              <a:rPr lang="ru-RU" sz="2400" dirty="0" err="1" smtClean="0"/>
              <a:t>Папоротная</a:t>
            </a:r>
            <a:r>
              <a:rPr lang="ru-RU" sz="2400" dirty="0" smtClean="0"/>
              <a:t> А.Н. </a:t>
            </a:r>
            <a:endParaRPr lang="ru-RU" sz="2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340768"/>
            <a:ext cx="469582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32856"/>
            <a:ext cx="3248025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94756"/>
            <a:ext cx="2228850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789040"/>
            <a:ext cx="258127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2119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1800" dirty="0" smtClean="0"/>
              <a:t>Команды: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ru-RU" sz="2000" dirty="0" smtClean="0"/>
              <a:t>«Константа»</a:t>
            </a:r>
          </a:p>
          <a:p>
            <a:pPr marL="0" indent="0">
              <a:buNone/>
            </a:pPr>
            <a:r>
              <a:rPr lang="ru-RU" sz="2000" dirty="0" smtClean="0"/>
              <a:t>Девиз:  Проявить </a:t>
            </a:r>
            <a:r>
              <a:rPr lang="ru-RU" sz="2000" dirty="0"/>
              <a:t>свои таланты мы настроены теперь</a:t>
            </a:r>
            <a:r>
              <a:rPr lang="ru-RU" sz="2000" dirty="0" smtClean="0"/>
              <a:t>,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Будет всё у нас отлично, распахни удача дверь!</a:t>
            </a:r>
          </a:p>
          <a:p>
            <a:pPr marL="0" lvl="0" indent="0">
              <a:buNone/>
            </a:pPr>
            <a:r>
              <a:rPr lang="ru-RU" sz="2000" dirty="0" smtClean="0"/>
              <a:t>Собрала в себе </a:t>
            </a:r>
            <a:r>
              <a:rPr lang="ru-RU" sz="2000" dirty="0">
                <a:solidFill>
                  <a:prstClr val="black"/>
                </a:solidFill>
              </a:rPr>
              <a:t>«Константа</a:t>
            </a:r>
            <a:r>
              <a:rPr lang="ru-RU" sz="2000" dirty="0" smtClean="0">
                <a:solidFill>
                  <a:prstClr val="black"/>
                </a:solidFill>
              </a:rPr>
              <a:t>» исключительно таланты!</a:t>
            </a:r>
            <a:endParaRPr lang="ru-RU" sz="2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sz="20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2000" dirty="0"/>
              <a:t>2) «Минус»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2000" dirty="0"/>
              <a:t>Девиз: Если вычесть уныние и трусость отнять,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2000" dirty="0"/>
              <a:t>можно название команды узнать,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2000" dirty="0"/>
              <a:t>Думаем мы, как учёными стать?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2000" dirty="0"/>
              <a:t>Будем таланты в себе развивать!</a:t>
            </a:r>
          </a:p>
        </p:txBody>
      </p:sp>
    </p:spTree>
    <p:extLst>
      <p:ext uri="{BB962C8B-B14F-4D97-AF65-F5344CB8AC3E}">
        <p14:creationId xmlns:p14="http://schemas.microsoft.com/office/powerpoint/2010/main" val="300763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</a:bodyPr>
          <a:lstStyle/>
          <a:p>
            <a:r>
              <a:rPr lang="ru-RU" sz="1800" dirty="0" smtClean="0"/>
              <a:t>«Разминка»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>
              <a:buAutoNum type="arabicParenR"/>
            </a:pPr>
            <a:r>
              <a:rPr lang="ru-RU" sz="1800" dirty="0" smtClean="0"/>
              <a:t>Основанием </a:t>
            </a:r>
            <a:r>
              <a:rPr lang="ru-RU" sz="1800" dirty="0"/>
              <a:t>пирамиды является прямоугольник со сторонами 3 и 4. Ее объем равен </a:t>
            </a:r>
            <a:r>
              <a:rPr lang="ru-RU" sz="1800" dirty="0" smtClean="0"/>
              <a:t>16</a:t>
            </a:r>
            <a:r>
              <a:rPr lang="ru-RU" sz="1800" dirty="0"/>
              <a:t>. Найдите высоту этой пирамиды</a:t>
            </a:r>
            <a:r>
              <a:rPr lang="ru-RU" sz="1800" dirty="0" smtClean="0"/>
              <a:t>.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2)</a:t>
            </a:r>
            <a:endParaRPr lang="ru-RU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577" y="1196752"/>
            <a:ext cx="1971303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s://skrinshoter.ru/s/290520/KL8pd6.png?download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05064"/>
            <a:ext cx="1944216" cy="1837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711" y="3429000"/>
            <a:ext cx="5352993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0566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Работа в группах.</a:t>
            </a:r>
            <a:endParaRPr lang="ru-RU" sz="18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6651312" cy="695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24744"/>
            <a:ext cx="3240360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09" y="2780928"/>
            <a:ext cx="5169111" cy="324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081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57606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Конкурс капитанов.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692696"/>
            <a:ext cx="8136904" cy="55446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16983"/>
            <a:ext cx="6651625" cy="551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84784"/>
            <a:ext cx="2664297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91" y="3645024"/>
            <a:ext cx="5031937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0297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«Самостоятельная работа»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Задачи командам:</a:t>
            </a:r>
          </a:p>
          <a:p>
            <a:pPr marL="0" indent="0">
              <a:buNone/>
            </a:pPr>
            <a:r>
              <a:rPr lang="ru-RU" sz="1800" dirty="0" smtClean="0"/>
              <a:t>1)Дан треугольник </a:t>
            </a:r>
            <a:r>
              <a:rPr lang="en-US" sz="1800" dirty="0" smtClean="0"/>
              <a:t>ABC</a:t>
            </a:r>
            <a:r>
              <a:rPr lang="ru-RU" sz="1800" dirty="0" smtClean="0"/>
              <a:t>, угол  А = 90</a:t>
            </a:r>
            <a:r>
              <a:rPr lang="en-US" sz="1800" dirty="0" smtClean="0"/>
              <a:t>⁰</a:t>
            </a:r>
            <a:r>
              <a:rPr lang="ru-RU" sz="1800" dirty="0" smtClean="0"/>
              <a:t>, АВ = 6, АС = 8. Найти </a:t>
            </a:r>
            <a:r>
              <a:rPr lang="en-US" sz="1800" dirty="0" smtClean="0"/>
              <a:t>R</a:t>
            </a:r>
            <a:r>
              <a:rPr lang="ru-RU" sz="1800" dirty="0" smtClean="0"/>
              <a:t>.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2)</a:t>
            </a:r>
            <a:r>
              <a:rPr lang="ru-RU" sz="1800" dirty="0">
                <a:solidFill>
                  <a:prstClr val="black"/>
                </a:solidFill>
              </a:rPr>
              <a:t> </a:t>
            </a:r>
            <a:r>
              <a:rPr lang="ru-RU" sz="1800" dirty="0" smtClean="0">
                <a:solidFill>
                  <a:prstClr val="black"/>
                </a:solidFill>
              </a:rPr>
              <a:t>Треугольник </a:t>
            </a:r>
            <a:r>
              <a:rPr lang="en-US" sz="1800" dirty="0" smtClean="0">
                <a:solidFill>
                  <a:prstClr val="black"/>
                </a:solidFill>
              </a:rPr>
              <a:t>ABC</a:t>
            </a:r>
            <a:r>
              <a:rPr lang="ru-RU" sz="1800" dirty="0" smtClean="0">
                <a:solidFill>
                  <a:prstClr val="black"/>
                </a:solidFill>
              </a:rPr>
              <a:t> – правильный со стороной 6. Найти высоту треугольника.</a:t>
            </a:r>
          </a:p>
          <a:p>
            <a:pPr marL="0" indent="0">
              <a:buNone/>
            </a:pPr>
            <a:endParaRPr lang="ru-RU" sz="18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prstClr val="black"/>
                </a:solidFill>
              </a:rPr>
              <a:t>3)Диагонали ромба 6 и 24. Найти площадь ромба.</a:t>
            </a:r>
          </a:p>
          <a:p>
            <a:pPr marL="0" indent="0">
              <a:buNone/>
            </a:pPr>
            <a:endParaRPr lang="ru-RU" sz="18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prstClr val="black"/>
                </a:solidFill>
              </a:rPr>
              <a:t>4) Дан равнобедренный </a:t>
            </a:r>
            <a:r>
              <a:rPr lang="ru-RU" sz="1800" dirty="0">
                <a:solidFill>
                  <a:prstClr val="black"/>
                </a:solidFill>
              </a:rPr>
              <a:t>треугольник </a:t>
            </a:r>
            <a:r>
              <a:rPr lang="en-US" sz="1800" dirty="0" smtClean="0">
                <a:solidFill>
                  <a:prstClr val="black"/>
                </a:solidFill>
              </a:rPr>
              <a:t>ABC</a:t>
            </a:r>
            <a:r>
              <a:rPr lang="ru-RU" sz="1800" dirty="0" smtClean="0">
                <a:solidFill>
                  <a:prstClr val="black"/>
                </a:solidFill>
              </a:rPr>
              <a:t>, боковые стороны равны 10, основание АС = 18. Найти </a:t>
            </a:r>
            <a:r>
              <a:rPr lang="en-US" sz="1800" dirty="0" smtClean="0">
                <a:solidFill>
                  <a:prstClr val="black"/>
                </a:solidFill>
              </a:rPr>
              <a:t>R</a:t>
            </a:r>
            <a:r>
              <a:rPr lang="ru-RU" sz="1800" dirty="0" smtClean="0">
                <a:solidFill>
                  <a:prstClr val="black"/>
                </a:solidFill>
              </a:rPr>
              <a:t>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11199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Домашнее задание:</a:t>
            </a:r>
            <a:endParaRPr lang="ru-RU" sz="1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6815919" cy="707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331236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645025"/>
            <a:ext cx="5256584" cy="2787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3963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707283"/>
            <a:ext cx="6596063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054946"/>
            <a:ext cx="3240360" cy="2689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772816"/>
            <a:ext cx="5184577" cy="2979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57" y="5022490"/>
            <a:ext cx="5249863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50934"/>
            <a:ext cx="225583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2549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620688"/>
            <a:ext cx="1282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Рефлексия.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6629400" cy="29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788" y="620688"/>
            <a:ext cx="1872208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8634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178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«Объём пирамид» Учитель: Папоротная А.Н. </vt:lpstr>
      <vt:lpstr>Команды:</vt:lpstr>
      <vt:lpstr>«Разминка»</vt:lpstr>
      <vt:lpstr>Работа в группах.</vt:lpstr>
      <vt:lpstr>Конкурс капитанов.</vt:lpstr>
      <vt:lpstr>«Самостоятельная работа»</vt:lpstr>
      <vt:lpstr>Домашнее задание: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капитанов.</dc:title>
  <dc:creator>user</dc:creator>
  <cp:lastModifiedBy>user</cp:lastModifiedBy>
  <cp:revision>16</cp:revision>
  <dcterms:created xsi:type="dcterms:W3CDTF">2020-05-29T00:50:36Z</dcterms:created>
  <dcterms:modified xsi:type="dcterms:W3CDTF">2024-01-05T11:00:35Z</dcterms:modified>
</cp:coreProperties>
</file>