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532440" cy="1872208"/>
          </a:xfrm>
        </p:spPr>
        <p:txBody>
          <a:bodyPr>
            <a:normAutofit lnSpcReduction="10000"/>
          </a:bodyPr>
          <a:lstStyle/>
          <a:p>
            <a:r>
              <a:rPr lang="en-US" sz="3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To come back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To go back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To give back</a:t>
            </a:r>
          </a:p>
          <a:p>
            <a:endParaRPr lang="ru-RU" dirty="0"/>
          </a:p>
        </p:txBody>
      </p:sp>
      <p:pic>
        <p:nvPicPr>
          <p:cNvPr id="1026" name="Picture 2" descr="https://www.clipartmax.com/png/full/246-2465571_return-icon-return-icon-p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5" y="2276871"/>
            <a:ext cx="5313380" cy="4498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TERRIBLE</a:t>
            </a:r>
            <a:b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/>
              <a:t>terrible weather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i.pinimg.com/originals/da/8e/b7/da8eb72d1e66b16bea43ff9acb2a92c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44824"/>
            <a:ext cx="4831202" cy="501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during the holidays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im0-tub-ru.yandex.net/i?id=5062984cd7cab4f3cd3b5c9b93970b3c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76399"/>
            <a:ext cx="7620000" cy="5181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748464" cy="14700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 old diary       to write </a:t>
            </a:r>
            <a:r>
              <a:rPr lang="en-US" u="sng" dirty="0" smtClean="0">
                <a:solidFill>
                  <a:srgbClr val="00B050"/>
                </a:solidFill>
              </a:rPr>
              <a:t>in</a:t>
            </a:r>
            <a:r>
              <a:rPr lang="en-US" dirty="0" smtClean="0"/>
              <a:t> a diary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booksmont.ru/wp-content/uploads/2016/03/tumblr_naarypKd131qzcx7wo1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14550"/>
            <a:ext cx="7620000" cy="474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xn--krper-und-bewusstsein-hec.com/wp-content/uploads/2017/03/smiley-1156497_1920-Kop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6840759" cy="6652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avatars.mds.yandex.net/get-pdb/2836759/64e97386-453c-4be4-8e96-0adcd5d46e44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381875" cy="490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avatars.mds.yandex.net/get-pdb/1946597/23d81b60-a382-4938-887e-6a729a47292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79072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FIND-FOUND-FOUND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find a coin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cdn.pixabay.com/photo/2017/05/15/08/53/question-mark-2314111_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20888"/>
            <a:ext cx="5256584" cy="3791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89248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RESORT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wonderful resort   a summer resort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s://thumbs.dreamstime.com/b/%D1%81%D1%86%D0%B5%D0%BD%D0%B0-%D0%B2-%D1%8B%D0%B6%D0%BD%D0%BE%D0%BC-%D0%BA%D1%83%D1%80%D0%BE%D1%80%D1%82%D0%B5-569129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4283968" cy="3952082"/>
          </a:xfrm>
          <a:prstGeom prst="rect">
            <a:avLst/>
          </a:prstGeom>
          <a:noFill/>
        </p:spPr>
      </p:pic>
      <p:sp>
        <p:nvSpPr>
          <p:cNvPr id="15364" name="AutoShape 4" descr="https://s1.1zoom.me/b4751/764/Creative_Tropics_Resorts_Pools_Umbrella_Flip-flops_519636_1600x9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1zoom.me/b4751/764/Creative_Tropics_Resorts_Pools_Umbrella_Flip-flops_519636_1600x9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s1.1zoom.me/b4751/764/Creative_Tropics_Resorts_Pools_Umbrella_Flip-flops_519636_1600x9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https://s1.1zoom.me/b4751/764/Creative_Tropics_Resorts_Pools_Umbrella_Flip-flops_519636_1600x9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2" name="Picture 12" descr="https://img4.goodfon.ru/original/1920x1200/e/67/tropiki-kurorty-vetnamki-bassein-z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708920"/>
            <a:ext cx="4667019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>
                <a:solidFill>
                  <a:srgbClr val="00B050"/>
                </a:solidFill>
              </a:rPr>
              <a:t>on</a:t>
            </a:r>
            <a:r>
              <a:rPr lang="en-US" dirty="0" smtClean="0"/>
              <a:t> the beach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cashadvance6online.com/data/archive/img/4266372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842338" cy="4423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lot of sand        to play </a:t>
            </a:r>
            <a:r>
              <a:rPr lang="en-US" u="sng" dirty="0" smtClean="0">
                <a:solidFill>
                  <a:srgbClr val="00B050"/>
                </a:solidFill>
              </a:rPr>
              <a:t>in/on</a:t>
            </a:r>
            <a:r>
              <a:rPr lang="en-US" dirty="0" smtClean="0"/>
              <a:t> the sand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ae01.alicdn.com/kf/HTB1lI5yg7KWBuNjy1zjq6AOypXaj/-.jpg_q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26469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SANDY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sandy beaches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e01.alicdn.com/kf/HTB1lI5yg7KWBuNjy1zjq6AOypXaj/-.jpg_q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26469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 FISHING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ds05.infourok.ru/uploads/ex/03f9/00123ff0-a10ab2b8/hello_html_3967d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8296387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 BOATING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i.ytimg.com/vi/FN0wZTTUSMc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7960" y="1844824"/>
            <a:ext cx="8106040" cy="4559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SANDCASTLES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static9.depositphotos.com/1441191/1212/v/950/depositphotos_12124787-stock-illustration-%D0%B4%D0%B5%D1%82%D0%B8-%D0%B4%D0%B5%D0%BB%D0%B0%D1%8F-%D0%B7%D0%B0%D0%BC%D0%BE%D0%BA-%D0%B8%D0%B7-%D0%BF%D0%B5%D1%81%D0%BA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549641" cy="5033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24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FIND-FOUND-FOUND to find a coin</vt:lpstr>
      <vt:lpstr>RESORT a wonderful resort   a summer resort</vt:lpstr>
      <vt:lpstr>BEACH on the beach </vt:lpstr>
      <vt:lpstr>SAND a lot of sand        to play in/on the sand</vt:lpstr>
      <vt:lpstr>SANDY sandy beaches</vt:lpstr>
      <vt:lpstr>GO FISHING</vt:lpstr>
      <vt:lpstr>GO BOATING</vt:lpstr>
      <vt:lpstr>MAKE SANDCASTLES</vt:lpstr>
      <vt:lpstr>TERRIBLE terrible weather</vt:lpstr>
      <vt:lpstr>DURING during the holidays</vt:lpstr>
      <vt:lpstr>DIARY an old diary       to write in a diary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</cp:revision>
  <dcterms:created xsi:type="dcterms:W3CDTF">2020-10-15T18:49:22Z</dcterms:created>
  <dcterms:modified xsi:type="dcterms:W3CDTF">2020-10-15T19:36:00Z</dcterms:modified>
</cp:coreProperties>
</file>