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notesslides/notesslide14.xml" ContentType="application/vnd.openxmlformats-officedocument.presentationml.notesSlid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s/slide13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pos="3842">
          <p15:clr>
            <a:srgbClr val="A4A3A4"/>
          </p15:clr>
        </p15:guide>
        <p15:guide id="1" orient="horz" pos="2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324"/>
      </p:cViewPr>
      <p:guideLst>
        <p:guide pos="3842"/>
        <p:guide orient="horz" pos="21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tableStyles" Target="tableStyle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2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BC8D1-007A-47AD-AA97-76D3369FE783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723B5-A974-42A4-ABCF-FF8D4A4E47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7DAFDD0-8711-40BA-B5C5-41B7611B15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77ED008-D15F-46AB-B104-35FB0D406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F63FF46-52FD-43FD-A390-32AFC0D23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9483C42-0E20-46ED-8980-C65A3777B8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F67F363-3758-4FC7-AB73-815BA824D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23B7EDA-4EA9-49E7-A3AB-E6F802F06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8E6D449A-DDA7-44C9-A1B2-0E942AA652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6028B8A2-0D06-4555-9BED-B957F712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4DC90B2-2AC7-4943-AA26-DE75185B98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49BE506-F5A2-4905-A4DD-5166E75386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0D79EF5-23F0-406F-BFDE-3AB04B478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5F01D51-62D0-45F7-AA7D-E0034DF45E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608F57D-2493-49F9-8FDE-A41D5E74A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71E19DF-C437-4F39-B7CB-BE1F42D335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ru-RU" altLang="en-US"/>
              <a:t>Щелкните для изменения стиля основного подзаголовка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текст по вертика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по вертикали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Название по вертикали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по вертикали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ние и конт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конт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контента 3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Заполнитель контента 3"/>
          <p:cNvSpPr>
            <a:spLocks noGrp="1" noEditPoints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Заполнитель текста 4"/>
          <p:cNvSpPr>
            <a:spLocks noGrp="1" noEditPoints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6" name="Заполнитель контента 5"/>
          <p:cNvSpPr>
            <a:spLocks noGrp="1" noEditPoints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7" name="Заполнитель даты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8" name="Заполнитель нижнего колонтитула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Заполнитель номера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назв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4" name="Заполнитель нижнего колонтитула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Заполнитель номера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даты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3" name="Заполнитель нижнего колонтитула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Контен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текста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изображения 2"/>
          <p:cNvSpPr>
            <a:spLocks noGrp="1" noEditPoints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en-US"/>
              <a:t>Щелкните значок, чтобы добавить рисунок</a:t>
            </a:r>
          </a:p>
        </p:txBody>
      </p:sp>
      <p:sp>
        <p:nvSpPr>
          <p:cNvPr id="4" name="Заполнитель текста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названия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D7FF2-845F-41B9-944F-35B90659B7D6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ctrTitle"/>
          </p:nvPr>
        </p:nvSpPr>
        <p:spPr>
          <a:xfrm>
            <a:off x="553274" y="1"/>
            <a:ext cx="10483242" cy="2387600"/>
          </a:xfrm>
        </p:spPr>
        <p:txBody>
          <a:bodyPr/>
          <a:lstStyle/>
          <a:p>
            <a:r>
              <a:rPr lang="ru-RU" altLang="en-US"/>
              <a:t>Решение задач </a:t>
            </a:r>
          </a:p>
          <a:p>
            <a:r>
              <a:rPr lang="ru-RU" altLang="en-US"/>
              <a:t>на дигибридное скрещивание</a:t>
            </a:r>
          </a:p>
        </p:txBody>
      </p:sp>
      <p:pic>
        <p:nvPicPr>
          <p:cNvPr id="8" name="Изображение 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631459" y="2726395"/>
            <a:ext cx="9144000" cy="16560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92316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-68535"/>
            <a:ext cx="12192000" cy="692653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160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09812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841866" y="943761"/>
            <a:ext cx="9591193" cy="5205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/>
                <a:ea typeface="Times New Roman"/>
                <a:cs typeface="Times New Roman"/>
              </a:rPr>
              <a:t>Внимание!!!!</a:t>
            </a:r>
          </a:p>
          <a:p>
            <a:r>
              <a:rPr lang="ru-RU" sz="2800" b="1">
                <a:latin typeface="Times New Roman"/>
                <a:ea typeface="Times New Roman"/>
                <a:cs typeface="Times New Roman"/>
              </a:rPr>
              <a:t>1.Везде в ответах обязательно формулируйте ответ строго по вопросу, иначе будут снимать баллы.</a:t>
            </a:r>
          </a:p>
          <a:p>
            <a:r>
              <a:rPr lang="ru-RU" sz="2800" b="1">
                <a:latin typeface="Times New Roman"/>
                <a:ea typeface="Times New Roman"/>
                <a:cs typeface="Times New Roman"/>
              </a:rPr>
              <a:t>2.Везде даны данные по решению задач очень приблизительно.</a:t>
            </a:r>
          </a:p>
          <a:p>
            <a:r>
              <a:rPr lang="ru-RU" sz="2800" b="1">
                <a:latin typeface="Times New Roman"/>
                <a:ea typeface="Times New Roman"/>
                <a:cs typeface="Times New Roman"/>
              </a:rPr>
              <a:t>3.Постарайтесь выполнять задачи только с моими рекомендациями, которые я всегда требую</a:t>
            </a:r>
          </a:p>
          <a:p>
            <a:r>
              <a:rPr lang="ru-RU" sz="2800" b="1">
                <a:latin typeface="Times New Roman"/>
                <a:ea typeface="Times New Roman"/>
                <a:cs typeface="Times New Roman"/>
              </a:rPr>
              <a:t>от вас всех!!!!!</a:t>
            </a:r>
          </a:p>
          <a:p>
            <a:r>
              <a:rPr lang="ru-RU" sz="2800" b="1">
                <a:latin typeface="Times New Roman"/>
                <a:ea typeface="Times New Roman"/>
                <a:cs typeface="Times New Roman"/>
              </a:rPr>
              <a:t>4.Все задачи взяты из рекомендательных решебников, разработанных разными учителями, а вы работая над этими задачами, старайтесь выполнять только по моим рекомендациям.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28937" y="210099"/>
            <a:ext cx="8863869" cy="66479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9409" y="-68535"/>
            <a:ext cx="12122591" cy="70107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2508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1"/>
            <a:ext cx="1209812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о умолчанию">
  <a:themeElements>
    <a:clrScheme name="Офис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исная">
      <a:majorFont>
        <a:latin typeface="Calibri Light" panose="020F0302020204030204"/>
        <a:ea typeface=""/>
        <a:cs typeface=""/>
        <a:font script="Arab" typeface="Times New Roman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Times New Roman"/>
        <a:font script="Knda" typeface="Tunga"/>
        <a:font script="Khmr" typeface="MoolBoran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Angsan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 Light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 Light"/>
        <a:font script="Olck" typeface="Nirmala UI"/>
        <a:font script="Lisu" typeface="Segoe UI"/>
        <a:font script="Sora" typeface="Nirmala UI"/>
      </a:majorFont>
      <a:minorFont>
        <a:latin typeface="Calibri" panose="020F0502020204030204"/>
        <a:ea typeface=""/>
        <a:cs typeface=""/>
        <a:font script="Arab" typeface="Arial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Arial"/>
        <a:font script="Knda" typeface="Tunga"/>
        <a:font script="Khmr" typeface="DaunPenh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Cordi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"/>
        <a:font script="Olck" typeface="Nirmala UI"/>
        <a:font script="Lisu" typeface="Segoe UI"/>
        <a:font script="Sora" typeface="Nirmala UI"/>
      </a:minorFont>
    </a:fontScheme>
    <a:fmtScheme name="Офис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Mobile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Владимир</dc:creator>
  <cp:lastModifiedBy>Владимир</cp:lastModifiedBy>
  <cp:revision>1</cp:revision>
  <dcterms:created xsi:type="dcterms:W3CDTF">2024-01-05T09:57:12Z</dcterms:created>
  <dcterms:modified xsi:type="dcterms:W3CDTF">2024-01-05T10:58:19Z</dcterms:modified>
</cp:coreProperties>
</file>