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5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E4BB-3FD8-4A1A-A543-4737F97471F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C19E-5C58-4055-9A70-9737FF42A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457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E4BB-3FD8-4A1A-A543-4737F97471F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C19E-5C58-4055-9A70-9737FF42A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95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E4BB-3FD8-4A1A-A543-4737F97471F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C19E-5C58-4055-9A70-9737FF42A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E4BB-3FD8-4A1A-A543-4737F97471F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C19E-5C58-4055-9A70-9737FF42A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960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E4BB-3FD8-4A1A-A543-4737F97471F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C19E-5C58-4055-9A70-9737FF42A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606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E4BB-3FD8-4A1A-A543-4737F97471F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C19E-5C58-4055-9A70-9737FF42A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636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E4BB-3FD8-4A1A-A543-4737F97471F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C19E-5C58-4055-9A70-9737FF42A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611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E4BB-3FD8-4A1A-A543-4737F97471F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C19E-5C58-4055-9A70-9737FF42A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060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E4BB-3FD8-4A1A-A543-4737F97471F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C19E-5C58-4055-9A70-9737FF42A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555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E4BB-3FD8-4A1A-A543-4737F97471F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C19E-5C58-4055-9A70-9737FF42A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955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E4BB-3FD8-4A1A-A543-4737F97471F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4C19E-5C58-4055-9A70-9737FF42A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294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5E4BB-3FD8-4A1A-A543-4737F97471F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4C19E-5C58-4055-9A70-9737FF42A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03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38022"/>
            <a:ext cx="9144000" cy="1518249"/>
          </a:xfr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r>
              <a:rPr lang="ru-RU" b="1" dirty="0" smtClean="0"/>
              <a:t>Шарыпово – первый микрорайон!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6245524"/>
            <a:ext cx="9144000" cy="483079"/>
          </a:xfrm>
        </p:spPr>
        <p:txBody>
          <a:bodyPr/>
          <a:lstStyle/>
          <a:p>
            <a:r>
              <a:rPr lang="ru-RU" dirty="0" smtClean="0"/>
              <a:t>Презентацию </a:t>
            </a:r>
            <a:r>
              <a:rPr lang="ru-RU" dirty="0" smtClean="0"/>
              <a:t>подготовила воспитатель </a:t>
            </a:r>
            <a:r>
              <a:rPr lang="ru-RU" dirty="0" err="1" smtClean="0"/>
              <a:t>Поползина</a:t>
            </a:r>
            <a:r>
              <a:rPr lang="ru-RU" dirty="0" smtClean="0"/>
              <a:t> Т.М.</a:t>
            </a:r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48" y="1794293"/>
            <a:ext cx="11138859" cy="429595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20568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9782"/>
            <a:ext cx="10515600" cy="1449238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b="1" dirty="0" smtClean="0"/>
              <a:t>Ледовый каток на стадионе «Энергия»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49569"/>
            <a:ext cx="5010509" cy="4485735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604" y="1949570"/>
            <a:ext cx="4625196" cy="448573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1261719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8601"/>
            <a:ext cx="10515600" cy="1352550"/>
          </a:xfr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ru-RU" dirty="0" smtClean="0"/>
              <a:t>                     </a:t>
            </a:r>
            <a:r>
              <a:rPr lang="ru-RU" b="1" dirty="0" smtClean="0"/>
              <a:t>Парк «Энергетиков»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5131279" cy="435133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030" y="1825624"/>
            <a:ext cx="5073770" cy="4351339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61494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5275"/>
            <a:ext cx="10515600" cy="1431985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ru-RU" dirty="0" smtClean="0"/>
              <a:t>                    </a:t>
            </a:r>
            <a:r>
              <a:rPr lang="ru-RU" b="1" dirty="0" smtClean="0"/>
              <a:t>Сквер «Комсомольский»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4941498" cy="459242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030" y="1825625"/>
            <a:ext cx="5073770" cy="4592428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1781664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b="1" dirty="0" smtClean="0"/>
              <a:t>Развлекательный центр «Феникс»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638" y="1825625"/>
            <a:ext cx="7712015" cy="435133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143758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6442" y="2518913"/>
            <a:ext cx="10515600" cy="1915064"/>
          </a:xfrm>
        </p:spPr>
        <p:txBody>
          <a:bodyPr/>
          <a:lstStyle/>
          <a:p>
            <a:r>
              <a:rPr lang="ru-RU" dirty="0" smtClean="0"/>
              <a:t>                      </a:t>
            </a:r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71536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6223" y="175344"/>
            <a:ext cx="10515600" cy="132556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Город Шарыпово является субъектом            </a:t>
            </a:r>
            <a:br>
              <a:rPr lang="ru-RU" dirty="0" smtClean="0"/>
            </a:br>
            <a:r>
              <a:rPr lang="ru-RU" dirty="0" smtClean="0"/>
              <a:t>Красноярского края.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732" y="2518913"/>
            <a:ext cx="4347713" cy="3847381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09" y="2518912"/>
            <a:ext cx="4140680" cy="370936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297922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8024"/>
            <a:ext cx="10515600" cy="1488870"/>
          </a:xfr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ru-RU" dirty="0" smtClean="0"/>
              <a:t>       </a:t>
            </a:r>
            <a:r>
              <a:rPr lang="ru-RU" b="1" dirty="0" smtClean="0"/>
              <a:t>Город Шарыпово – столица </a:t>
            </a:r>
            <a:r>
              <a:rPr lang="ru-RU" b="1" dirty="0" err="1" smtClean="0"/>
              <a:t>КАТЕКа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</a:t>
            </a:r>
            <a:r>
              <a:rPr lang="ru-RU" b="1" dirty="0" smtClean="0"/>
              <a:t>Развитие города связано с освоением </a:t>
            </a:r>
            <a:r>
              <a:rPr lang="ru-RU" b="1" dirty="0" err="1" smtClean="0"/>
              <a:t>КАТЕКа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    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976335" y="7850036"/>
            <a:ext cx="1116638" cy="828137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329" y="2570672"/>
            <a:ext cx="4780472" cy="393364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2570672"/>
            <a:ext cx="5096775" cy="393364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395190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68" y="2053088"/>
            <a:ext cx="2398143" cy="2501659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8200" y="155275"/>
            <a:ext cx="10515600" cy="1535413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/>
            <a:r>
              <a:rPr lang="ru-RU" b="1" dirty="0" smtClean="0"/>
              <a:t>В первом микрорайоне расположены         значимые объекты для Шарыпово!</a:t>
            </a:r>
            <a:endParaRPr lang="ru-RU" b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973" y="2053088"/>
            <a:ext cx="2639683" cy="2501659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954" y="2053088"/>
            <a:ext cx="2846717" cy="2501659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68" y="4727276"/>
            <a:ext cx="2346384" cy="213072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750" y="4727276"/>
            <a:ext cx="2587925" cy="213072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974" y="4727276"/>
            <a:ext cx="2639682" cy="213072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954" y="4727276"/>
            <a:ext cx="2846717" cy="213072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750" y="2053088"/>
            <a:ext cx="2587925" cy="2501659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390844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8023"/>
            <a:ext cx="10515598" cy="1362973"/>
          </a:xfr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ru-RU" dirty="0" smtClean="0"/>
              <a:t>                       </a:t>
            </a:r>
            <a:r>
              <a:rPr lang="ru-RU" b="1" dirty="0" smtClean="0"/>
              <a:t>Больничный городок  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80558"/>
            <a:ext cx="3457755" cy="445123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037" y="1880558"/>
            <a:ext cx="3503761" cy="445123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242" y="1880558"/>
            <a:ext cx="3140015" cy="445123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90018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0771"/>
            <a:ext cx="10515600" cy="1190444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r>
              <a:rPr lang="ru-RU" b="1" dirty="0" smtClean="0"/>
              <a:t>Круглосуточная аптека -</a:t>
            </a:r>
            <a:r>
              <a:rPr lang="ru-RU" dirty="0" smtClean="0"/>
              <a:t> </a:t>
            </a:r>
            <a:r>
              <a:rPr lang="ru-RU" b="1" dirty="0" smtClean="0"/>
              <a:t>«Губернские аптеки».              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87260"/>
            <a:ext cx="10515600" cy="458970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1886630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9782"/>
            <a:ext cx="10515600" cy="1414732"/>
          </a:xfr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ru-RU" b="1" dirty="0" smtClean="0"/>
              <a:t>            Детский сад – «</a:t>
            </a:r>
            <a:r>
              <a:rPr lang="ru-RU" b="1" dirty="0" err="1" smtClean="0"/>
              <a:t>Дюймовочка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1026" name="Picture 2" descr="Муниципальное бюджетное дошкольное образовательное учреждение &amp;quot;Детский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312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4288"/>
            <a:ext cx="10515600" cy="1328468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ru-RU" b="1" dirty="0" smtClean="0"/>
              <a:t>                                  Фонтан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502" y="1825625"/>
            <a:ext cx="9126747" cy="435133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719797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9551"/>
            <a:ext cx="10515600" cy="1371599"/>
          </a:xfr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ru-RU" b="1" dirty="0" smtClean="0"/>
              <a:t>                        Стадион «Энергия»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22" y="1858169"/>
            <a:ext cx="3588587" cy="428625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713" y="1858168"/>
            <a:ext cx="3830129" cy="428625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646" y="1858168"/>
            <a:ext cx="3341984" cy="428625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21228185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93</Words>
  <Application>Microsoft Office PowerPoint</Application>
  <PresentationFormat>Широкоэкранный</PresentationFormat>
  <Paragraphs>17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Шарыпово – первый микрорайон!</vt:lpstr>
      <vt:lpstr>Город Шарыпово является субъектом             Красноярского края.</vt:lpstr>
      <vt:lpstr>       Город Шарыпово – столица КАТЕКа</vt:lpstr>
      <vt:lpstr>В первом микрорайоне расположены         значимые объекты для Шарыпово!</vt:lpstr>
      <vt:lpstr>                       Больничный городок   </vt:lpstr>
      <vt:lpstr>   Круглосуточная аптека - «Губернские аптеки».               </vt:lpstr>
      <vt:lpstr>            Детский сад – «Дюймовочка»</vt:lpstr>
      <vt:lpstr>                                  Фонтан</vt:lpstr>
      <vt:lpstr>                        Стадион «Энергия»</vt:lpstr>
      <vt:lpstr>     Ледовый каток на стадионе «Энергия»</vt:lpstr>
      <vt:lpstr>                     Парк «Энергетиков»</vt:lpstr>
      <vt:lpstr>                    Сквер «Комсомольский»</vt:lpstr>
      <vt:lpstr>        Развлекательный центр «Феникс»</vt:lpstr>
      <vt:lpstr>                      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Шарыпово – любимый город!</dc:title>
  <dc:creator>Учетная запись Майкрософт</dc:creator>
  <cp:lastModifiedBy>Учетная запись Майкрософт</cp:lastModifiedBy>
  <cp:revision>32</cp:revision>
  <dcterms:created xsi:type="dcterms:W3CDTF">2022-02-17T17:20:13Z</dcterms:created>
  <dcterms:modified xsi:type="dcterms:W3CDTF">2022-02-20T19:28:02Z</dcterms:modified>
</cp:coreProperties>
</file>