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64" r:id="rId4"/>
    <p:sldId id="259" r:id="rId5"/>
    <p:sldId id="260" r:id="rId6"/>
    <p:sldId id="261" r:id="rId7"/>
    <p:sldId id="262" r:id="rId8"/>
    <p:sldId id="263" r:id="rId9"/>
    <p:sldId id="280" r:id="rId10"/>
    <p:sldId id="281" r:id="rId11"/>
    <p:sldId id="282" r:id="rId12"/>
    <p:sldId id="283" r:id="rId13"/>
    <p:sldId id="284" r:id="rId14"/>
    <p:sldId id="286" r:id="rId15"/>
    <p:sldId id="285" r:id="rId16"/>
    <p:sldId id="287" r:id="rId17"/>
    <p:sldId id="288" r:id="rId18"/>
    <p:sldId id="289" r:id="rId19"/>
    <p:sldId id="290" r:id="rId20"/>
    <p:sldId id="291" r:id="rId21"/>
    <p:sldId id="292" r:id="rId22"/>
    <p:sldId id="257" r:id="rId23"/>
    <p:sldId id="293" r:id="rId24"/>
    <p:sldId id="294" r:id="rId25"/>
    <p:sldId id="297" r:id="rId26"/>
    <p:sldId id="29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Ярослав Кокташев" initials="ЯК" lastIdx="1" clrIdx="0">
    <p:extLst>
      <p:ext uri="{19B8F6BF-5375-455C-9EA6-DF929625EA0E}">
        <p15:presenceInfo xmlns:p15="http://schemas.microsoft.com/office/powerpoint/2012/main" userId="2b9c0c5394f8164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2ED52-F170-4D8B-9244-82A151808BAD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5558B-AA69-4AFE-9578-0EF21D5CF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958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этого предлагаем Вам вспомнить особенности всех популярных техник, которые могут использоваться при изготовлении работ в стиле </a:t>
            </a:r>
            <a:r>
              <a:rPr lang="ru-RU" dirty="0" err="1"/>
              <a:t>кардмейкинг</a:t>
            </a:r>
            <a:r>
              <a:rPr lang="ru-RU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05558B-AA69-4AFE-9578-0EF21D5CFDA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965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05558B-AA69-4AFE-9578-0EF21D5CFDA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576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05558B-AA69-4AFE-9578-0EF21D5CFDA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950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97360-58C2-449B-AE2D-26FE17F61635}" type="datetimeFigureOut">
              <a:rPr lang="ru-RU" smtClean="0"/>
              <a:pPr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png"/><Relationship Id="rId9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034116" cy="3210757"/>
          </a:xfrm>
        </p:spPr>
        <p:txBody>
          <a:bodyPr>
            <a:normAutofit fontScale="90000"/>
          </a:bodyPr>
          <a:lstStyle/>
          <a:p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«Детский сад № 5 «Дельфин» комбинированного вида» 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МАСТЕР – КЛАСС для педагогов «Открытка «</a:t>
            </a:r>
            <a:r>
              <a:rPr lang="en-US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Победу», выполненная в технике </a:t>
            </a:r>
            <a:r>
              <a:rPr lang="ru-RU" sz="36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кардмейкинг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4725144"/>
            <a:ext cx="3456384" cy="1152128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Подготовили: воспитатели</a:t>
            </a:r>
          </a:p>
          <a:p>
            <a:r>
              <a:rPr lang="ru-RU" sz="18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Поползина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Татьяна Михайловна</a:t>
            </a:r>
          </a:p>
          <a:p>
            <a:r>
              <a:rPr lang="ru-RU" sz="18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Кокташева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Виктория Сергеевна</a:t>
            </a:r>
          </a:p>
        </p:txBody>
      </p:sp>
      <p:pic>
        <p:nvPicPr>
          <p:cNvPr id="4" name="Рисунок 3" descr="ee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196569"/>
            <a:ext cx="6624736" cy="12944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E3BF55-101D-4AF8-80B1-F4B7453D9966}"/>
              </a:ext>
            </a:extLst>
          </p:cNvPr>
          <p:cNvSpPr txBox="1"/>
          <p:nvPr/>
        </p:nvSpPr>
        <p:spPr>
          <a:xfrm>
            <a:off x="3563888" y="634555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г.Шарыпово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2023г.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589" y="116632"/>
            <a:ext cx="8288891" cy="1152129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европейском стиле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1039622" y="1165134"/>
            <a:ext cx="74168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Открытки требует минимума украшений на светлом фоне, четких линий, геометрических форм, ограниченной гаммы цветов. 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7F867C-B5BE-4387-8E80-BB14EC6461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48334">
            <a:off x="1311791" y="2738414"/>
            <a:ext cx="5279937" cy="35886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36ABF3-73B9-4C5B-BBFF-575AA92B11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156" y="4941168"/>
            <a:ext cx="2712955" cy="168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9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589" y="116632"/>
            <a:ext cx="8288891" cy="1152129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«Классический стиль» или «американский»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1039622" y="1165134"/>
            <a:ext cx="74168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Используют яркие насыщенные цвета и разнообразные материалы. Это самый простой и доступный даже для начинающих стиль исполнения. </a:t>
            </a: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0A6933-7082-436A-A5A5-223D5B6D1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658" y="2996952"/>
            <a:ext cx="5429397" cy="36478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2CAFC3-3E31-40C6-8BAA-0ABF783868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256" y="4653136"/>
            <a:ext cx="2493480" cy="248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474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171400"/>
            <a:ext cx="8064896" cy="144016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«Смешанный стиль»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4499992" y="1165134"/>
            <a:ext cx="395645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Это сочетание разных материалов, техник и даже стилей в одной открытке. Здесь требуются большой опыт, вкус и чувство меры, чтобы не перегрузить композицию. </a:t>
            </a:r>
          </a:p>
          <a:p>
            <a:pPr algn="ctr"/>
            <a:endParaRPr lang="ru-RU" sz="28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6FF8A7-9572-4018-BC28-92009B0F8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05969">
            <a:off x="972207" y="1103562"/>
            <a:ext cx="3888432" cy="550422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52A4CFE-1D58-4740-B8FA-EB8A9FCA1F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2615" y="5085184"/>
            <a:ext cx="2938527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81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560840" cy="108012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«Свободный стиль»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5333188" y="1451604"/>
            <a:ext cx="31232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Это современный стиль, с использованием надписей фломастерами, фотографий, вырезок, ярких коллажей.  </a:t>
            </a:r>
          </a:p>
          <a:p>
            <a:pPr algn="ctr"/>
            <a:endParaRPr lang="ru-RU" sz="28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88DB66-7284-4E61-9947-F4A44896F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04055">
            <a:off x="1006863" y="1405852"/>
            <a:ext cx="4621914" cy="462191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7D22DCA-A7A7-4A8A-8C5C-7ECEB854F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4893260"/>
            <a:ext cx="4399491" cy="191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15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992888" cy="1549005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Техники, используемые для изготовления открыток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44AD54-08C2-4039-B252-305C088E83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276" y="2492896"/>
            <a:ext cx="4355976" cy="340384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05E7FD-DC2B-481A-A6F5-AA3276B909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960" y="5226187"/>
            <a:ext cx="4858933" cy="18228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F1CA74-CBA1-4AB1-89A0-81D082695D27}"/>
              </a:ext>
            </a:extLst>
          </p:cNvPr>
          <p:cNvSpPr txBox="1"/>
          <p:nvPr/>
        </p:nvSpPr>
        <p:spPr>
          <a:xfrm>
            <a:off x="4572000" y="1881661"/>
            <a:ext cx="41044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Кардмейкинг – это некое объединение направлений разных техник.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Многие ошибочно думают, что скрапбукинг – это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кардмейкинг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, но это не так. Рассмотрим самые популярные техники исполнений открыток в стиле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кардмейкинг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7162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560840" cy="108012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Скрапбукинг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971600" y="1052736"/>
            <a:ext cx="74848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Эта техника чаще всего используется сейчас для изготовления открыток. В ход идут все материалы и инструменты, используемые в скрапе, а также скетчи, стили и техники, такие как тиснение,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эмбосинг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штампинг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 Единственное, чем отличается страница скрап-альбома от открытки – на открытке, как правило, не размещают личных фотографий, а используют различные картинки, распечатанные или вырезанные. </a:t>
            </a: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7D22DCA-A7A7-4A8A-8C5C-7ECEB854F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4893260"/>
            <a:ext cx="4399491" cy="191909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70E3C7-FA81-4768-BB8E-08CF45ED3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5870" y="4140293"/>
            <a:ext cx="3466929" cy="265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169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560840" cy="108012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Декупаж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1115616" y="1052736"/>
            <a:ext cx="73408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Эта техника предполагает использование вырезанных бумажных мотивов. Мотивы можно вырезать из бумажных салфеток, различных журналов, других готовых открыток. </a:t>
            </a:r>
          </a:p>
          <a:p>
            <a:pPr algn="ctr"/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4E7CCE-E7E3-488E-AB6A-96AE2298A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66" y="2708920"/>
            <a:ext cx="5322318" cy="37544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21985A3-3CD1-446B-9FF4-BD1583757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0220" y="4670004"/>
            <a:ext cx="3816427" cy="280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32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920880" cy="1080121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Айрис </a:t>
            </a:r>
            <a:r>
              <a:rPr lang="ru-RU" sz="40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фолдинг</a:t>
            </a:r>
            <a:b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Iris Folding)</a:t>
            </a:r>
            <a:endParaRPr lang="ru-RU" sz="4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1187624" y="1196752"/>
            <a:ext cx="726882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Это заполнение вырезанной по контуру картинки разноцветными полосками. Элементы этой техники отлично подходят для изготовления открыток. Существует множество различных схем, по которым можно сделать отличные мотивы и использовать их для изготовления открыток.  </a:t>
            </a:r>
          </a:p>
          <a:p>
            <a:pPr algn="ctr"/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2F9F3E-E372-41CF-9398-0A1EACD61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170" y="3491390"/>
            <a:ext cx="4463714" cy="31779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F9950C-1BE6-4ED9-B1A9-AC9628473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4830242"/>
            <a:ext cx="2712955" cy="168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40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920880" cy="108012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Поп ап (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Pop up)</a:t>
            </a:r>
            <a:endParaRPr lang="ru-RU" sz="4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1187624" y="1196752"/>
            <a:ext cx="726882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Техника изготовления объемных открыток. Для этого существуют специальные готовые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pop-up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схемы, используя которые можно создать объемные открытки небывалой красоты.</a:t>
            </a: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B78036-38DB-4FFE-AF20-B8EDB119A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590" y="2896310"/>
            <a:ext cx="4830225" cy="362266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E7219A-63FE-4C74-A0A0-9B11D6917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0" y="4707645"/>
            <a:ext cx="3816427" cy="280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1579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920880" cy="108012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Вышивка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1187624" y="1196752"/>
            <a:ext cx="726882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Для  изготовления открыток используются вышитые мотивы, подойдут любые техники вышивки – крестиком, гладью, бисером, лентами. Готовый мотив вставляется в заготовку и ваша открытка готова. </a:t>
            </a: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E36AD3E-5D91-4536-BA31-ACAFF1E81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2917053"/>
            <a:ext cx="5364088" cy="33341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BDFB8A-0C34-432D-BA5D-4DE1ED9D0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984" y="5229200"/>
            <a:ext cx="4858933" cy="18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719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88639"/>
            <a:ext cx="8715436" cy="86467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899592" y="1053317"/>
            <a:ext cx="741682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Патриотическое воспитание дошкольников – одна из самых актуальных задач нашего времени. В связи со сложившейся  ситуацией в стране, тема нашего мастер-класса звучит так: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Открытка «</a:t>
            </a: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Победу», выполненная в технике </a:t>
            </a:r>
            <a:r>
              <a:rPr kumimoji="0" lang="ru-RU" sz="2800" b="0" i="0" u="none" strike="noStrike" cap="none" normalizeH="0" baseline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кардмейкинг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для защитников Отечества, выполняющих специальную операцию на Украине, а также воинам, ставшим на защиту в Великую Отечественную войну.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290CE1D-CD56-4F08-8E1A-5EF77D1706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5119029"/>
            <a:ext cx="3925670" cy="170766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920880" cy="108012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Квиллинг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1187624" y="1196752"/>
            <a:ext cx="726882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Это  изготовление декоративных элементов путем скручивание бумажных полосок в спираль. Эта техника дает очень большой простор для творчества и не требует особых вложений. </a:t>
            </a: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123139-2481-4A78-BF96-0FE318B29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590" y="2839460"/>
            <a:ext cx="5292080" cy="357744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C49356-212B-4B83-8EC8-87EBAA4879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4937594"/>
            <a:ext cx="4401693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749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920880" cy="108012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Оригами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1187624" y="1196752"/>
            <a:ext cx="726882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Эта техника также часто используется при изготовлении открыток, например в виде сложенного из листа бумаги любого предмета. </a:t>
            </a:r>
          </a:p>
          <a:p>
            <a:pPr algn="ctr"/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F71D14-97A0-44D7-895B-9085FB406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492896"/>
            <a:ext cx="4081636" cy="408163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BCC424-B1B4-4E0F-AABD-A72DDC191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0249" y="5041495"/>
            <a:ext cx="2938527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1140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0396" cy="116865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изготовления открытки в свободном стиле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7972452" cy="475775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5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Материалы и инструменты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Напечатанные картинки военной тематики, звезды, ленты, надписи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картон или бумага для </a:t>
            </a:r>
            <a:r>
              <a:rPr lang="ru-RU" sz="30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скраббукинга</a:t>
            </a:r>
            <a:endParaRPr lang="ru-RU" sz="3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цветная двухсторонняя бумага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бумажные салфетки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двусторонний объемный скотч (клеевые подушечки)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ножницы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kumimoji="0" lang="ru-RU" sz="31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клей-карандаш, горячий клей</a:t>
            </a:r>
            <a:endParaRPr lang="ru-RU" sz="3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Дополнительные инструменты</a:t>
            </a:r>
            <a:r>
              <a:rPr lang="ru-RU" sz="3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Clr>
                <a:schemeClr val="accent6">
                  <a:lumMod val="50000"/>
                </a:schemeClr>
              </a:buClr>
              <a:buNone/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фигурные дыроколы, фигурные ножницы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6D4987F-2125-453E-8E00-4C1302B93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067" y="5203624"/>
            <a:ext cx="4858933" cy="18228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816382" cy="115212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Изготовление открыток ко Дню Победы для ветеранов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6D4987F-2125-453E-8E00-4C1302B93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5263772"/>
            <a:ext cx="4858933" cy="18228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B417DD-3E8D-43E7-B4D7-DE1357D650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81"/>
          <a:stretch/>
        </p:blipFill>
        <p:spPr>
          <a:xfrm>
            <a:off x="182614" y="3068960"/>
            <a:ext cx="2253145" cy="35777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A5C5C7-E2AC-45B9-9D56-3A5D84316E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3"/>
          <a:stretch/>
        </p:blipFill>
        <p:spPr>
          <a:xfrm>
            <a:off x="2265730" y="2636912"/>
            <a:ext cx="2423174" cy="32686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4CE3F65-B17C-457C-8BE6-665C857B91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4" b="24123"/>
          <a:stretch/>
        </p:blipFill>
        <p:spPr>
          <a:xfrm>
            <a:off x="4285067" y="1764351"/>
            <a:ext cx="2216844" cy="309347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A83425C-05A1-4A4E-A5CC-0204BB17EF4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3"/>
          <a:stretch/>
        </p:blipFill>
        <p:spPr>
          <a:xfrm>
            <a:off x="6480220" y="2132856"/>
            <a:ext cx="2423174" cy="338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521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816382" cy="115212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открытки Героям!!!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C5746F-E25F-49EC-9403-C930526DC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4495650"/>
            <a:ext cx="4158064" cy="305544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553535-FAAB-4528-AAD7-D5B9C33CDE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5846">
            <a:off x="426192" y="1611645"/>
            <a:ext cx="1880219" cy="26628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B3A35F-A372-4DA9-BF61-6C482964DB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459">
            <a:off x="6768052" y="1431437"/>
            <a:ext cx="2080120" cy="29026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4AB76EF-4B96-4E43-B6E6-0CA90350E4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735" y="1317694"/>
            <a:ext cx="2304256" cy="342899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194E7CD-1AE4-44FC-9769-446D239ED2F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057" y="1463781"/>
            <a:ext cx="1998689" cy="262311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B9F0B14-877E-4163-956D-C4E978C3BF1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1075">
            <a:off x="721356" y="3612191"/>
            <a:ext cx="2247293" cy="306896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3AB8508-8E40-42F2-BD5B-41EB46D2B24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0511">
            <a:off x="2963728" y="3799790"/>
            <a:ext cx="2430118" cy="296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334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9054"/>
            <a:ext cx="8136904" cy="164376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Люди! Покуда сердца стучатся,</a:t>
            </a:r>
            <a:b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- помните!</a:t>
            </a:r>
            <a:b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   Какою ценой завоевано счастье,-</a:t>
            </a:r>
            <a:b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пожалуйста, помните!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16497D-C9D5-4DD1-81E2-633F23B507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287" y="4941168"/>
            <a:ext cx="3384376" cy="17877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F1EDDA-298E-4C13-8E68-5F3BD9E1F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17714">
            <a:off x="299911" y="2046277"/>
            <a:ext cx="5096698" cy="302387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B8DF79-7095-45D4-A34E-26065247C1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35663">
            <a:off x="5295554" y="1948475"/>
            <a:ext cx="3670110" cy="20667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3A6815-0AD6-45C6-BD8B-FE3AF577DA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47839">
            <a:off x="5595726" y="3872146"/>
            <a:ext cx="2920237" cy="292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624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F7DBCB0-7345-4658-8613-5B0788EB144E}"/>
              </a:ext>
            </a:extLst>
          </p:cNvPr>
          <p:cNvSpPr txBox="1"/>
          <p:nvPr/>
        </p:nvSpPr>
        <p:spPr>
          <a:xfrm>
            <a:off x="683568" y="1844824"/>
            <a:ext cx="813690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внимание!!!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C3C2DA8-24AC-478F-B45A-13D57463FE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4204607"/>
            <a:ext cx="4752531" cy="338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14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750206" cy="1671566"/>
          </a:xfrm>
        </p:spPr>
        <p:txBody>
          <a:bodyPr>
            <a:normAutofit fontScale="90000"/>
          </a:bodyPr>
          <a:lstStyle/>
          <a:p>
            <a:b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мастер-класса: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899592" y="22159"/>
            <a:ext cx="734481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45085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marL="0" indent="450850"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28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привлечь внимание и повысить компетентность педагогов к вопросу нравственно-патриотического воспитания дошкольников, по средствам выполнения открытки в технике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кардмейкинг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(стиль: свободный)</a:t>
            </a:r>
            <a:r>
              <a:rPr lang="ru-RU" sz="2800" dirty="0"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педагогических условий для развития творческих способностей у детей в процессе ручного труда.</a:t>
            </a:r>
          </a:p>
          <a:p>
            <a:pPr marL="0" lvl="0" indent="450850" fontAlgn="base">
              <a:spcBef>
                <a:spcPct val="0"/>
              </a:spcBef>
              <a:spcAft>
                <a:spcPct val="0"/>
              </a:spcAft>
              <a:buNone/>
            </a:pP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9CE19A-69E5-41CD-9EBC-92ACFBF1B7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9338" y="4797152"/>
            <a:ext cx="5014662" cy="218764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3001" y="234450"/>
            <a:ext cx="7814102" cy="720080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1043608" y="996849"/>
            <a:ext cx="7632848" cy="542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t">
              <a:buNone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педагогов:</a:t>
            </a:r>
          </a:p>
          <a:p>
            <a:pPr fontAlgn="t">
              <a:buAutoNum type="arabicPeriod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Обогатить педагогические умения воспитателей по нравственно-патриотическому воспитанию.</a:t>
            </a:r>
          </a:p>
          <a:p>
            <a:pPr fontAlgn="t">
              <a:buFont typeface="Arial" pitchFamily="34" charset="0"/>
              <a:buAutoNum type="arabicPeriod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Формировать представление о </a:t>
            </a:r>
            <a:r>
              <a:rPr lang="ru-RU" sz="16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кардмейкинге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как о современном виде ручного творчества.</a:t>
            </a:r>
          </a:p>
          <a:p>
            <a:pPr fontAlgn="t">
              <a:buFont typeface="Arial" pitchFamily="34" charset="0"/>
              <a:buAutoNum type="arabicPeriod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Продемонстрировать техники и стили работы </a:t>
            </a:r>
            <a:r>
              <a:rPr lang="ru-RU" sz="16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кардмейкинга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изготовлению открытки.</a:t>
            </a:r>
          </a:p>
          <a:p>
            <a:pPr marL="0" indent="0" fontAlgn="t">
              <a:buNone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обучающихся:</a:t>
            </a:r>
          </a:p>
          <a:p>
            <a:pPr fontAlgn="t">
              <a:buAutoNum type="arabicPeriod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Воспитывать чувство патриотизма, уважение к ветеранам ВОВ и участникам спецоперации на Украине.</a:t>
            </a:r>
          </a:p>
          <a:p>
            <a:pPr fontAlgn="t">
              <a:buFont typeface="Arial" pitchFamily="34" charset="0"/>
              <a:buAutoNum type="arabicPeriod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Формировать чувство гордости за героическое прошлое и настоящее своей Родины.</a:t>
            </a:r>
          </a:p>
          <a:p>
            <a:pPr fontAlgn="t">
              <a:buFont typeface="Arial" pitchFamily="34" charset="0"/>
              <a:buAutoNum type="arabicPeriod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Способствовать развитию творческих способностей через создание открытки ручной работы в стиле </a:t>
            </a:r>
            <a:r>
              <a:rPr lang="ru-RU" sz="16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кардмейкинга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t">
              <a:buFont typeface="Arial" pitchFamily="34" charset="0"/>
              <a:buAutoNum type="arabicPeriod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Учить планировать свою деятельность, развивать зрительное восприятие, глазомер, воображение, мелкую моторику.</a:t>
            </a:r>
          </a:p>
          <a:p>
            <a:pPr fontAlgn="t">
              <a:buFont typeface="Arial" pitchFamily="34" charset="0"/>
              <a:buAutoNum type="arabicPeriod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Развивать художественный вкус через использование различных средств выразительности,  материалов разнообразной фактуры.</a:t>
            </a:r>
            <a:r>
              <a:rPr lang="ru-RU" sz="1050" b="0" i="0" dirty="0">
                <a:solidFill>
                  <a:srgbClr val="424242"/>
                </a:solidFill>
                <a:effectLst/>
                <a:latin typeface="Verdana" panose="020B0604030504040204" pitchFamily="34" charset="0"/>
              </a:rPr>
              <a:t> 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fontAlgn="t">
              <a:buNone/>
            </a:pP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205180-7B14-47A3-828D-FD728697DF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5589240"/>
            <a:ext cx="4860032" cy="13642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534182" cy="1800200"/>
          </a:xfrm>
        </p:spPr>
        <p:txBody>
          <a:bodyPr>
            <a:noAutofit/>
          </a:bodyPr>
          <a:lstStyle/>
          <a:p>
            <a:r>
              <a:rPr lang="ru-RU" sz="40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Кардмейкинг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(в переводе с англ. </a:t>
            </a:r>
            <a:r>
              <a:rPr lang="ru-RU" sz="40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card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открытка, </a:t>
            </a:r>
            <a:r>
              <a:rPr lang="ru-RU" sz="40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make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делать).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571472" y="3496994"/>
            <a:ext cx="8001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t">
              <a:buNone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8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68BEA1-AE6E-4082-8C71-143B4F268104}"/>
              </a:ext>
            </a:extLst>
          </p:cNvPr>
          <p:cNvSpPr txBox="1"/>
          <p:nvPr/>
        </p:nvSpPr>
        <p:spPr>
          <a:xfrm>
            <a:off x="3635896" y="1556792"/>
            <a:ext cx="52246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В последнее время стали </a:t>
            </a: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очень популярны уникальные и неповторимые открытки, </a:t>
            </a: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сделанным вручную. </a:t>
            </a: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Поздравительная открытка  изготовленная своими руками представляет собой красиво оформленный декоративными элементами, различными вырезками и всевозможными мелкими деталями сложенный лист плотной бумаги.</a:t>
            </a:r>
          </a:p>
          <a:p>
            <a:pPr algn="ctr"/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FFAF0E1-DE92-4197-A0B6-E0A12E161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24" y="1700808"/>
            <a:ext cx="3928520" cy="288278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4B20F1F-5E47-460A-A72B-203712901D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280" y="4941169"/>
            <a:ext cx="2489076" cy="248469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853B37E-5B28-4DA0-B67C-E48FEE5732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440" y="4188788"/>
            <a:ext cx="2808312" cy="26369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552728" cy="86409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 для открыток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4932040" y="603374"/>
            <a:ext cx="3600400" cy="459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t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algn="ctr" fontAlgn="t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Основой открытки служит белый или цветной картон, но лучше использовать специальную бумагу для скрапбукинга, так как она не желтеет со временем и может иметь разные плотность, цвет, рисунок и фактуру.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7ECA9C-CC40-4034-ADCE-A6FA16705E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340768"/>
            <a:ext cx="4437112" cy="443711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5831D8-EE17-4BE6-AD47-4F8EC5D93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5085184"/>
            <a:ext cx="2712361" cy="16914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1BB91E-B045-4495-AAD4-8D0DD3B85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2615" y="5113186"/>
            <a:ext cx="2712361" cy="16914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15436" cy="1143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Конструкция открытки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5076056" y="1186574"/>
            <a:ext cx="3496472" cy="543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t"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Может быть как самой простой, в виде карточки, так и более сложной (раскладной, объемной), дополненной различными элементами декора. </a:t>
            </a:r>
          </a:p>
          <a:p>
            <a:pPr fontAlgn="t"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fontAlgn="t">
              <a:buNone/>
            </a:pP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F27E40-42A7-4F6D-B388-CF0642400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09" y="1245983"/>
            <a:ext cx="4395338" cy="30520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436990-17DA-4E37-B35A-3DC4DC4944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0780" y="4711709"/>
            <a:ext cx="3817496" cy="28020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D35020-EC21-4F42-9AE3-F57A5EB264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9050" y="4297988"/>
            <a:ext cx="3496472" cy="24255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7"/>
            <a:ext cx="7992888" cy="792087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Стили в декоре открыток:</a:t>
            </a:r>
            <a:b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6C5D83-3B17-41A2-9338-7612CFD97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41913">
            <a:off x="975261" y="1518869"/>
            <a:ext cx="3250720" cy="43580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44AD54-08C2-4039-B252-305C088E83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573">
            <a:off x="4720391" y="2682938"/>
            <a:ext cx="3842068" cy="293258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05E7FD-DC2B-481A-A6F5-AA3276B909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960" y="5226187"/>
            <a:ext cx="4858933" cy="18228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C39E66-F910-4695-B929-165C71F01DE9}"/>
              </a:ext>
            </a:extLst>
          </p:cNvPr>
          <p:cNvSpPr txBox="1"/>
          <p:nvPr/>
        </p:nvSpPr>
        <p:spPr>
          <a:xfrm>
            <a:off x="3851920" y="823649"/>
            <a:ext cx="43924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Винтаж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Европейский стиль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Классический стиль  или «американский»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Смешанный стиль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Свободный стиль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-171400"/>
            <a:ext cx="7776864" cy="144016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Открытки в стиле «винтаж»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607220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388CEDA-6EC1-4F09-BD8A-ECEE2958B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965" y="4693272"/>
            <a:ext cx="5017443" cy="21886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A66EA77-741C-49C1-AE06-ECADEAC41C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62081">
            <a:off x="1962674" y="3772327"/>
            <a:ext cx="4199273" cy="279428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60E447F-FD8D-4F45-BA65-A73EF9F3A333}"/>
              </a:ext>
            </a:extLst>
          </p:cNvPr>
          <p:cNvSpPr txBox="1"/>
          <p:nvPr/>
        </p:nvSpPr>
        <p:spPr>
          <a:xfrm>
            <a:off x="899592" y="980728"/>
            <a:ext cx="7416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Для декора открыток используют старинные, а также современные, изготовленные по моде прошлых лет, «под старину», и искусственно состаренные предметы: пуговицы, пожелтевшее кружево, цветы из ткани, резные рамочки, фотографии, открытки, марки и т.д. </a:t>
            </a:r>
          </a:p>
        </p:txBody>
      </p:sp>
    </p:spTree>
    <p:extLst>
      <p:ext uri="{BB962C8B-B14F-4D97-AF65-F5344CB8AC3E}">
        <p14:creationId xmlns:p14="http://schemas.microsoft.com/office/powerpoint/2010/main" val="35847741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825</TotalTime>
  <Words>979</Words>
  <Application>Microsoft Office PowerPoint</Application>
  <PresentationFormat>Экран (4:3)</PresentationFormat>
  <Paragraphs>124</Paragraphs>
  <Slides>26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Times New Roman</vt:lpstr>
      <vt:lpstr>Verdana</vt:lpstr>
      <vt:lpstr>Wingdings</vt:lpstr>
      <vt:lpstr>Тема Office</vt:lpstr>
      <vt:lpstr> Муниципальное бюджетное дошкольное образовательное учреждение  «Детский сад № 5 «Дельфин» комбинированного вида»     МАСТЕР – КЛАСС для педагогов «Открытка «Za Победу», выполненная в технике кардмейкинг </vt:lpstr>
      <vt:lpstr>Актуальность</vt:lpstr>
      <vt:lpstr> Цель мастер-класса:  </vt:lpstr>
      <vt:lpstr>Задачи:</vt:lpstr>
      <vt:lpstr>Кардмейкинг (в переводе с англ. card – открытка, make – делать).</vt:lpstr>
      <vt:lpstr>Основа для открыток</vt:lpstr>
      <vt:lpstr>Конструкция открытки</vt:lpstr>
      <vt:lpstr>Стили в декоре открыток: </vt:lpstr>
      <vt:lpstr> Открытки в стиле «винтаж» </vt:lpstr>
      <vt:lpstr> В европейском стиле </vt:lpstr>
      <vt:lpstr>«Классический стиль» или «американский»</vt:lpstr>
      <vt:lpstr>«Смешанный стиль»</vt:lpstr>
      <vt:lpstr>«Свободный стиль»</vt:lpstr>
      <vt:lpstr>Техники, используемые для изготовления открыток</vt:lpstr>
      <vt:lpstr> Скрапбукинг</vt:lpstr>
      <vt:lpstr> Декупаж</vt:lpstr>
      <vt:lpstr> Айрис фолдинг  (Iris Folding)</vt:lpstr>
      <vt:lpstr>Поп ап (Pop up)</vt:lpstr>
      <vt:lpstr> Вышивка</vt:lpstr>
      <vt:lpstr>Квиллинг</vt:lpstr>
      <vt:lpstr>Оригами</vt:lpstr>
      <vt:lpstr>Технология изготовления открытки в свободном стиле</vt:lpstr>
      <vt:lpstr>Изготовление открыток ко Дню Победы для ветеранов</vt:lpstr>
      <vt:lpstr>Наши открытки Героям!!!</vt:lpstr>
      <vt:lpstr>Люди! Покуда сердца стучатся, - помните!     Какою ценой завоевано счастье,- пожалуйста, помните!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Ярослав Кокташев</cp:lastModifiedBy>
  <cp:revision>111</cp:revision>
  <dcterms:created xsi:type="dcterms:W3CDTF">2014-11-05T16:58:51Z</dcterms:created>
  <dcterms:modified xsi:type="dcterms:W3CDTF">2023-05-02T12:09:52Z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141657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