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57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22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60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5384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53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59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7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13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5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9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8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29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2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6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40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46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46CB770-9B5B-49EF-A9F8-FA876D26EFAB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541EF76-D7ED-4572-AB08-FC2E60B5C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2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9AB8AD-65DA-0B51-216A-4D768CD8B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97" b="9692"/>
          <a:stretch/>
        </p:blipFill>
        <p:spPr>
          <a:xfrm>
            <a:off x="281353" y="0"/>
            <a:ext cx="113716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6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C33116E-7959-F8F8-3B7E-393312C13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129023-5AFC-71DB-FE95-924DDBEC8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105" y="-21842"/>
            <a:ext cx="8460649" cy="68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4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5A0784-F913-1470-E15D-4AD5EA247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09" y="518511"/>
            <a:ext cx="11561603" cy="607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3683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Камбалина</dc:creator>
  <cp:lastModifiedBy>Екатерина Камбалина</cp:lastModifiedBy>
  <cp:revision>1</cp:revision>
  <dcterms:created xsi:type="dcterms:W3CDTF">2023-02-09T13:35:15Z</dcterms:created>
  <dcterms:modified xsi:type="dcterms:W3CDTF">2023-02-09T13:43:03Z</dcterms:modified>
</cp:coreProperties>
</file>