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00FF"/>
    <a:srgbClr val="873AC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1458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672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046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7249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4244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36028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9904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610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964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68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545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671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956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867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383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348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177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138F6-E984-4635-8C4C-AB3AA9D8A9B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9424473-98A9-4CCC-B966-DF3251C71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361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22422"/>
            <a:ext cx="9144000" cy="1664043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Изготовления скворечника.</a:t>
            </a:r>
            <a:endParaRPr lang="ru-RU" sz="4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16908" y="5446068"/>
            <a:ext cx="9251092" cy="98768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</a:t>
            </a:r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Тютрин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Максим </a:t>
            </a:r>
          </a:p>
          <a:p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ченик: 2 Б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 «</a:t>
            </a:r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Онохойская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 №1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 :Мальцева </a:t>
            </a:r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Зульфия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Нургалиевна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6936" r="2285" b="25407"/>
          <a:stretch/>
        </p:blipFill>
        <p:spPr>
          <a:xfrm>
            <a:off x="4810897" y="1993556"/>
            <a:ext cx="3171568" cy="3345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4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8596841" cy="17526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 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зовут 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Максим.  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моё рабочее место.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362200"/>
            <a:ext cx="9228137" cy="4084755"/>
          </a:xfrm>
        </p:spPr>
      </p:pic>
    </p:spTree>
    <p:extLst>
      <p:ext uri="{BB962C8B-B14F-4D97-AF65-F5344CB8AC3E}">
        <p14:creationId xmlns:p14="http://schemas.microsoft.com/office/powerpoint/2010/main" val="7585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2996"/>
            <a:ext cx="10515600" cy="10791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этап но делал скворечник!!! В этом мне помогал мой папа.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91" t="24834" r="10923"/>
          <a:stretch/>
        </p:blipFill>
        <p:spPr>
          <a:xfrm>
            <a:off x="551934" y="1573427"/>
            <a:ext cx="3813005" cy="22242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3" t="413" r="2635" b="1"/>
          <a:stretch/>
        </p:blipFill>
        <p:spPr>
          <a:xfrm>
            <a:off x="4651205" y="1573428"/>
            <a:ext cx="3506941" cy="22242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0" t="5368" r="23445"/>
          <a:stretch/>
        </p:blipFill>
        <p:spPr>
          <a:xfrm>
            <a:off x="8559113" y="1573427"/>
            <a:ext cx="3369276" cy="22242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28581" t="11224" r="16148" b="-113"/>
          <a:stretch/>
        </p:blipFill>
        <p:spPr>
          <a:xfrm>
            <a:off x="534343" y="4011827"/>
            <a:ext cx="3830596" cy="2772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27161" t="6927" r="28041" b="7483"/>
          <a:stretch/>
        </p:blipFill>
        <p:spPr>
          <a:xfrm>
            <a:off x="4770613" y="4011827"/>
            <a:ext cx="3387533" cy="27371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26959" t="7620" r="24932" b="5291"/>
          <a:stretch/>
        </p:blipFill>
        <p:spPr>
          <a:xfrm>
            <a:off x="8748885" y="4040783"/>
            <a:ext cx="3367648" cy="274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37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3569"/>
            <a:ext cx="10515600" cy="1105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Заготавливаю детали.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327" t="641" r="16894" b="-1"/>
          <a:stretch/>
        </p:blipFill>
        <p:spPr>
          <a:xfrm>
            <a:off x="3870165" y="1229369"/>
            <a:ext cx="4132937" cy="27263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3176" t="1614" r="32635" b="21660"/>
          <a:stretch/>
        </p:blipFill>
        <p:spPr>
          <a:xfrm>
            <a:off x="8113585" y="1229369"/>
            <a:ext cx="3739875" cy="29221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6756" t="9722" r="42770"/>
          <a:stretch/>
        </p:blipFill>
        <p:spPr>
          <a:xfrm>
            <a:off x="113498" y="1229369"/>
            <a:ext cx="3569954" cy="28734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0165" y="3981190"/>
            <a:ext cx="2991954" cy="263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9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514" y="365125"/>
            <a:ext cx="3772929" cy="239455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Соединяю детали.</a:t>
            </a:r>
            <a:endParaRPr lang="ru-RU" b="1" dirty="0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975" t="3102" r="27850"/>
          <a:stretch/>
        </p:blipFill>
        <p:spPr>
          <a:xfrm>
            <a:off x="4277599" y="330761"/>
            <a:ext cx="3451653" cy="32595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9933" t="-1089" r="28041" b="6634"/>
          <a:stretch/>
        </p:blipFill>
        <p:spPr>
          <a:xfrm>
            <a:off x="4218022" y="3899157"/>
            <a:ext cx="3222890" cy="32595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4122" t="12125" r="28986"/>
          <a:stretch/>
        </p:blipFill>
        <p:spPr>
          <a:xfrm>
            <a:off x="7998940" y="167418"/>
            <a:ext cx="4003505" cy="32595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26351" t="16779" r="37432"/>
          <a:stretch/>
        </p:blipFill>
        <p:spPr>
          <a:xfrm>
            <a:off x="428369" y="3590269"/>
            <a:ext cx="3128919" cy="32354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22230" t="112" r="25000" b="1"/>
          <a:stretch/>
        </p:blipFill>
        <p:spPr>
          <a:xfrm>
            <a:off x="8449564" y="3691272"/>
            <a:ext cx="3717722" cy="316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08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020" t="-305" r="15667" b="-1"/>
          <a:stretch/>
        </p:blipFill>
        <p:spPr>
          <a:xfrm>
            <a:off x="691979" y="334518"/>
            <a:ext cx="4285639" cy="34351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5203" t="563" r="31824" b="13415"/>
          <a:stretch/>
        </p:blipFill>
        <p:spPr>
          <a:xfrm>
            <a:off x="7246660" y="218441"/>
            <a:ext cx="3790464" cy="34144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548" y="3906503"/>
            <a:ext cx="4474442" cy="281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6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811" y="390292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Обжигаю и зачищаю скворечник перед покраской.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19" y="2398535"/>
            <a:ext cx="6111862" cy="33432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297" y="2398535"/>
            <a:ext cx="4785345" cy="34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69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23568" y="5626443"/>
            <a:ext cx="11137556" cy="864973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покраске скворечника    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Покраска скворечника</a:t>
            </a:r>
            <a:r>
              <a:rPr lang="ru-RU" sz="3200" b="1" dirty="0" smtClean="0">
                <a:solidFill>
                  <a:srgbClr val="00B0F0"/>
                </a:solidFill>
              </a:rPr>
              <a:t>                  </a:t>
            </a:r>
            <a:endParaRPr lang="ru-RU" sz="3200" b="1" dirty="0">
              <a:solidFill>
                <a:srgbClr val="00B0F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610" t="12424" r="33325" b="3383"/>
          <a:stretch/>
        </p:blipFill>
        <p:spPr>
          <a:xfrm>
            <a:off x="6346114" y="70965"/>
            <a:ext cx="5013864" cy="53231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30" y="70965"/>
            <a:ext cx="5692002" cy="533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7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Скворечник готов!!! </a:t>
            </a:r>
            <a:b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внимания !!!</a:t>
            </a:r>
            <a:endParaRPr lang="ru-RU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135" y="1779372"/>
            <a:ext cx="3297221" cy="50786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2629" t="26667" r="-12547" b="-241"/>
          <a:stretch/>
        </p:blipFill>
        <p:spPr>
          <a:xfrm>
            <a:off x="4127157" y="1812324"/>
            <a:ext cx="3083526" cy="5045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486" t="23544" r="1" b="3544"/>
          <a:stretch/>
        </p:blipFill>
        <p:spPr>
          <a:xfrm>
            <a:off x="7661188" y="1779372"/>
            <a:ext cx="3009385" cy="500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67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95</TotalTime>
  <Words>64</Words>
  <Application>Microsoft Office PowerPoint</Application>
  <PresentationFormat>Широкоэкранный</PresentationFormat>
  <Paragraphs>11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Wingdings 3</vt:lpstr>
      <vt:lpstr>Грань</vt:lpstr>
      <vt:lpstr>Проект Изготовления скворечника.</vt:lpstr>
      <vt:lpstr>  Здравствуйте . Меня зовут Максим.   Это моё рабочее место.</vt:lpstr>
      <vt:lpstr>  Как Я по этап но делал скворечник!!! В этом мне помогал мой папа.</vt:lpstr>
      <vt:lpstr>Заготавливаю детали.</vt:lpstr>
      <vt:lpstr>Соединяю детали.</vt:lpstr>
      <vt:lpstr>Презентация PowerPoint</vt:lpstr>
      <vt:lpstr>Обжигаю и зачищаю скворечник перед покраской.</vt:lpstr>
      <vt:lpstr>Подготовка к покраске скворечника     Покраска скворечника                  </vt:lpstr>
      <vt:lpstr>Скворечник готов!!!  Спасибо за внимания !!!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zulfiy1981@outlook.com</cp:lastModifiedBy>
  <cp:revision>14</cp:revision>
  <dcterms:created xsi:type="dcterms:W3CDTF">2021-12-15T11:03:37Z</dcterms:created>
  <dcterms:modified xsi:type="dcterms:W3CDTF">2021-12-16T12:56:13Z</dcterms:modified>
</cp:coreProperties>
</file>